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7" r:id="rId1"/>
    <p:sldMasterId id="2147483748" r:id="rId2"/>
    <p:sldMasterId id="2147483749" r:id="rId3"/>
    <p:sldMasterId id="2147483750" r:id="rId4"/>
    <p:sldMasterId id="2147483751" r:id="rId5"/>
    <p:sldMasterId id="2147483752" r:id="rId6"/>
    <p:sldMasterId id="2147483753" r:id="rId7"/>
  </p:sldMasterIdLst>
  <p:notesMasterIdLst>
    <p:notesMasterId r:id="rId75"/>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Lst>
  <p:sldSz cx="9144000" cy="5143500" type="screen16x9"/>
  <p:notesSz cx="6858000" cy="9144000"/>
  <p:embeddedFontLst>
    <p:embeddedFont>
      <p:font typeface="Open Sans" panose="020B0604020202020204" charset="0"/>
      <p:regular r:id="rId76"/>
      <p:bold r:id="rId77"/>
      <p:italic r:id="rId78"/>
      <p:boldItalic r:id="rId79"/>
    </p:embeddedFont>
    <p:embeddedFont>
      <p:font typeface="Calibri" panose="020F0502020204030204" pitchFamily="34" charset="0"/>
      <p:regular r:id="rId80"/>
      <p:bold r:id="rId81"/>
      <p:italic r:id="rId82"/>
      <p:boldItalic r:id="rId83"/>
    </p:embeddedFont>
    <p:embeddedFont>
      <p:font typeface="Roboto" panose="020B0604020202020204"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3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font" Target="fonts/font1.fntdata"/><Relationship Id="rId84" Type="http://schemas.openxmlformats.org/officeDocument/2006/relationships/font" Target="fonts/font9.fntdata"/><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font" Target="fonts/font4.fntdata"/><Relationship Id="rId87" Type="http://schemas.openxmlformats.org/officeDocument/2006/relationships/font" Target="fonts/font12.fntdata"/><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font" Target="fonts/font7.fntdata"/><Relationship Id="rId90"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font" Target="fonts/font2.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295482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2" name="Shape 762"/>
          <p:cNvSpPr txBox="1">
            <a:spLocks noGrp="1"/>
          </p:cNvSpPr>
          <p:nvPr>
            <p:ph type="body" idx="1"/>
          </p:nvPr>
        </p:nvSpPr>
        <p:spPr>
          <a:xfrm>
            <a:off x="685799" y="4343398"/>
            <a:ext cx="5486399" cy="4114800"/>
          </a:xfrm>
          <a:prstGeom prst="rect">
            <a:avLst/>
          </a:prstGeom>
          <a:noFill/>
          <a:ln>
            <a:noFill/>
          </a:ln>
        </p:spPr>
        <p:txBody>
          <a:bodyPr lIns="89600" tIns="89600" rIns="89600" bIns="89600" anchor="ctr" anchorCtr="0">
            <a:noAutofit/>
          </a:bodyPr>
          <a:lstStyle/>
          <a:p>
            <a:pPr marL="0" lvl="0" indent="0" rtl="0">
              <a:lnSpc>
                <a:spcPct val="115000"/>
              </a:lnSpc>
              <a:spcBef>
                <a:spcPts val="0"/>
              </a:spcBef>
              <a:buNone/>
            </a:pPr>
            <a:endParaRPr sz="1400"/>
          </a:p>
          <a:p>
            <a:pPr marL="0" lvl="0" indent="0" rtl="0">
              <a:lnSpc>
                <a:spcPct val="115000"/>
              </a:lnSpc>
              <a:spcBef>
                <a:spcPts val="0"/>
              </a:spcBef>
              <a:buNone/>
            </a:pPr>
            <a:endParaRPr sz="1400"/>
          </a:p>
          <a:p>
            <a:pPr marL="0" lvl="0" indent="0" rtl="0">
              <a:lnSpc>
                <a:spcPct val="115000"/>
              </a:lnSpc>
              <a:spcBef>
                <a:spcPts val="0"/>
              </a:spcBef>
              <a:buNone/>
            </a:pPr>
            <a:r>
              <a:rPr lang="en" sz="1400"/>
              <a:t>1) If you’re a Google Apps admin, you can use the API to </a:t>
            </a:r>
          </a:p>
          <a:p>
            <a:pPr marL="0" lvl="0" indent="0" rtl="0">
              <a:lnSpc>
                <a:spcPct val="115000"/>
              </a:lnSpc>
              <a:spcBef>
                <a:spcPts val="0"/>
              </a:spcBef>
              <a:buNone/>
            </a:pPr>
            <a:r>
              <a:rPr lang="en" sz="1400"/>
              <a:t>- create classes and populate rosters on behalf of your teachers (before school year starts)</a:t>
            </a:r>
          </a:p>
          <a:p>
            <a:pPr marL="0" lvl="0" indent="0" rtl="0">
              <a:lnSpc>
                <a:spcPct val="115000"/>
              </a:lnSpc>
              <a:spcBef>
                <a:spcPts val="0"/>
              </a:spcBef>
              <a:buNone/>
            </a:pPr>
            <a:r>
              <a:rPr lang="en" sz="1400"/>
              <a:t>- sync rosters from student information systems (keep them up to date throughout the school year)</a:t>
            </a:r>
          </a:p>
          <a:p>
            <a:pPr marL="0" lvl="0" indent="0" rtl="0">
              <a:lnSpc>
                <a:spcPct val="115000"/>
              </a:lnSpc>
              <a:spcBef>
                <a:spcPts val="0"/>
              </a:spcBef>
              <a:buNone/>
            </a:pPr>
            <a:endParaRPr sz="1400"/>
          </a:p>
          <a:p>
            <a:pPr marL="0" lvl="0" indent="0" rtl="0">
              <a:lnSpc>
                <a:spcPct val="115000"/>
              </a:lnSpc>
              <a:spcBef>
                <a:spcPts val="0"/>
              </a:spcBef>
              <a:buNone/>
            </a:pPr>
            <a:r>
              <a:rPr lang="en" sz="1400"/>
              <a:t>2) As a developer of any teaching tool, you now have access to these rosters by using the Classroom API. </a:t>
            </a:r>
          </a:p>
          <a:p>
            <a:pPr marL="0" lvl="0" indent="0" rtl="0">
              <a:lnSpc>
                <a:spcPct val="115000"/>
              </a:lnSpc>
              <a:spcBef>
                <a:spcPts val="0"/>
              </a:spcBef>
              <a:buNone/>
            </a:pPr>
            <a:r>
              <a:rPr lang="en" sz="1400"/>
              <a:t>- So instead of a complex setup, with hard-to-enter class codes, now it’s a seamless transition between the data stored in the school’s SIS, Classroom, and your app. </a:t>
            </a:r>
          </a:p>
          <a:p>
            <a:pPr marL="0" lvl="0" indent="0" rtl="0">
              <a:lnSpc>
                <a:spcPct val="115000"/>
              </a:lnSpc>
              <a:spcBef>
                <a:spcPts val="0"/>
              </a:spcBef>
              <a:buNone/>
            </a:pPr>
            <a:r>
              <a:rPr lang="en" sz="1400"/>
              <a:t>- And you can help the millions of teachers and students who are already using Classroom by not asking them to keep yet another roster up to date somewhere else.</a:t>
            </a:r>
          </a:p>
          <a:p>
            <a:pPr marL="0" lvl="0" indent="0" rtl="0">
              <a:lnSpc>
                <a:spcPct val="115000"/>
              </a:lnSpc>
              <a:spcBef>
                <a:spcPts val="0"/>
              </a:spcBef>
              <a:buNone/>
            </a:pPr>
            <a:endParaRPr sz="1400"/>
          </a:p>
          <a:p>
            <a:pPr marL="0" lvl="0" indent="0" rtl="0">
              <a:lnSpc>
                <a:spcPct val="115000"/>
              </a:lnSpc>
              <a:spcBef>
                <a:spcPts val="0"/>
              </a:spcBef>
              <a:buNone/>
            </a:pPr>
            <a:r>
              <a:rPr lang="en" sz="1400"/>
              <a:t>3) Admins are responsible for how data is shared within and outside their domain, so they’ll be able to restrict whether teachers and students in their domain can authorize apps to use their Classroom data. </a:t>
            </a:r>
          </a:p>
          <a:p>
            <a:pPr marL="0" lvl="0" indent="0" rtl="0">
              <a:lnSpc>
                <a:spcPct val="115000"/>
              </a:lnSpc>
              <a:spcBef>
                <a:spcPts val="0"/>
              </a:spcBef>
              <a:buNone/>
            </a:pPr>
            <a:r>
              <a:rPr lang="en" sz="1400"/>
              <a:t>- And just so everyone is clear, third-party apps are never permitted to resell Classroom data or use it for any advertising purposes.</a:t>
            </a:r>
          </a:p>
          <a:p>
            <a:pPr marL="0" lvl="0" indent="0" rtl="0">
              <a:lnSpc>
                <a:spcPct val="115000"/>
              </a:lnSpc>
              <a:spcBef>
                <a:spcPts val="0"/>
              </a:spcBef>
              <a:buNone/>
            </a:pPr>
            <a:endParaRPr sz="1400"/>
          </a:p>
          <a:p>
            <a:pPr marL="0" lvl="0" indent="0" rtl="0">
              <a:lnSpc>
                <a:spcPct val="115000"/>
              </a:lnSpc>
              <a:spcBef>
                <a:spcPts val="0"/>
              </a:spcBef>
              <a:buNone/>
            </a:pPr>
            <a:r>
              <a:rPr lang="en" sz="1400"/>
              <a:t>My wife is an English teacher, and she’s always telling me to “show, don’t tell”. So instead of more telling, we’d like to show you 3 demos that exemplify what’s possible with the API. In the interest of time, we’re gonna give them 3 minutes each… Speed demos!</a:t>
            </a:r>
          </a:p>
        </p:txBody>
      </p:sp>
    </p:spTree>
    <p:extLst>
      <p:ext uri="{BB962C8B-B14F-4D97-AF65-F5344CB8AC3E}">
        <p14:creationId xmlns:p14="http://schemas.microsoft.com/office/powerpoint/2010/main" val="3241497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Shape 8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4" name="Shape 8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1730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a:spLocks noGrp="1" noRot="1" noChangeAspect="1"/>
          </p:cNvSpPr>
          <p:nvPr>
            <p:ph type="sldImg" idx="2"/>
          </p:nvPr>
        </p:nvSpPr>
        <p:spPr>
          <a:xfrm>
            <a:off x="381000" y="684213"/>
            <a:ext cx="6096000" cy="34305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1" name="Shape 831"/>
          <p:cNvSpPr txBox="1">
            <a:spLocks noGrp="1"/>
          </p:cNvSpPr>
          <p:nvPr>
            <p:ph type="body" idx="1"/>
          </p:nvPr>
        </p:nvSpPr>
        <p:spPr>
          <a:xfrm>
            <a:off x="685799" y="4343399"/>
            <a:ext cx="5486399" cy="4114800"/>
          </a:xfrm>
          <a:prstGeom prst="rect">
            <a:avLst/>
          </a:prstGeom>
          <a:noFill/>
          <a:ln>
            <a:noFill/>
          </a:ln>
        </p:spPr>
        <p:txBody>
          <a:bodyPr lIns="91425" tIns="91425" rIns="91425" bIns="91425" anchor="ctr" anchorCtr="0">
            <a:noAutofit/>
          </a:bodyPr>
          <a:lstStyle/>
          <a:p>
            <a:pPr lvl="0" rtl="0">
              <a:spcBef>
                <a:spcPts val="0"/>
              </a:spcBef>
              <a:buNone/>
            </a:pPr>
            <a:endParaRPr sz="1200">
              <a:solidFill>
                <a:schemeClr val="lt1"/>
              </a:solidFill>
            </a:endParaRPr>
          </a:p>
          <a:p>
            <a:pPr lvl="0" rtl="0">
              <a:spcBef>
                <a:spcPts val="0"/>
              </a:spcBef>
              <a:buNone/>
            </a:pPr>
            <a:endParaRPr sz="1200">
              <a:solidFill>
                <a:schemeClr val="lt1"/>
              </a:solidFill>
            </a:endParaRPr>
          </a:p>
          <a:p>
            <a:pPr lvl="0" rtl="0">
              <a:spcBef>
                <a:spcPts val="0"/>
              </a:spcBef>
              <a:buNone/>
            </a:pPr>
            <a:endParaRPr sz="1200">
              <a:solidFill>
                <a:srgbClr val="222222"/>
              </a:solidFill>
            </a:endParaRPr>
          </a:p>
          <a:p>
            <a:pPr lvl="0" rtl="0">
              <a:spcBef>
                <a:spcPts val="0"/>
              </a:spcBef>
              <a:buNone/>
            </a:pPr>
            <a:endParaRPr/>
          </a:p>
        </p:txBody>
      </p:sp>
      <p:sp>
        <p:nvSpPr>
          <p:cNvPr id="832" name="Shape 832"/>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lvl="0" rtl="0">
              <a:spcBef>
                <a:spcPts val="0"/>
              </a:spcBef>
              <a:buNone/>
            </a:pPr>
            <a:endParaRPr/>
          </a:p>
          <a:p>
            <a:pPr lvl="1" rtl="0">
              <a:spcBef>
                <a:spcPts val="0"/>
              </a:spcBef>
              <a:buNone/>
            </a:pPr>
            <a:endParaRPr/>
          </a:p>
          <a:p>
            <a:pPr lvl="2" rtl="0">
              <a:spcBef>
                <a:spcPts val="0"/>
              </a:spcBef>
              <a:buNone/>
            </a:pPr>
            <a:endParaRPr/>
          </a:p>
          <a:p>
            <a:pPr lvl="3" rtl="0">
              <a:spcBef>
                <a:spcPts val="0"/>
              </a:spcBef>
              <a:buNone/>
            </a:pPr>
            <a:endParaRPr/>
          </a:p>
          <a:p>
            <a:pPr lvl="4" rtl="0">
              <a:spcBef>
                <a:spcPts val="0"/>
              </a:spcBef>
              <a:buNone/>
            </a:pPr>
            <a:endParaRPr/>
          </a:p>
          <a:p>
            <a:pPr lvl="5" rtl="0">
              <a:spcBef>
                <a:spcPts val="0"/>
              </a:spcBef>
              <a:buNone/>
            </a:pPr>
            <a:endParaRPr/>
          </a:p>
          <a:p>
            <a:pPr lvl="6" rtl="0">
              <a:spcBef>
                <a:spcPts val="0"/>
              </a:spcBef>
              <a:buNone/>
            </a:pPr>
            <a:endParaRPr/>
          </a:p>
          <a:p>
            <a:pPr lvl="7" rtl="0">
              <a:spcBef>
                <a:spcPts val="0"/>
              </a:spcBef>
              <a:buNone/>
            </a:pPr>
            <a:endParaRPr/>
          </a:p>
          <a:p>
            <a:pPr lvl="8" rtl="0">
              <a:spcBef>
                <a:spcPts val="0"/>
              </a:spcBef>
              <a:buNone/>
            </a:pPr>
            <a:endParaRPr/>
          </a:p>
        </p:txBody>
      </p:sp>
    </p:spTree>
    <p:extLst>
      <p:ext uri="{BB962C8B-B14F-4D97-AF65-F5344CB8AC3E}">
        <p14:creationId xmlns:p14="http://schemas.microsoft.com/office/powerpoint/2010/main" val="104592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381000" y="684213"/>
            <a:ext cx="6096000" cy="34305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9" name="Shape 839"/>
          <p:cNvSpPr txBox="1">
            <a:spLocks noGrp="1"/>
          </p:cNvSpPr>
          <p:nvPr>
            <p:ph type="body" idx="1"/>
          </p:nvPr>
        </p:nvSpPr>
        <p:spPr>
          <a:xfrm>
            <a:off x="685799" y="4343399"/>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840" name="Shape 840"/>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lvl="0" rtl="0">
              <a:spcBef>
                <a:spcPts val="0"/>
              </a:spcBef>
              <a:buNone/>
            </a:pPr>
            <a:endParaRPr/>
          </a:p>
          <a:p>
            <a:pPr lvl="1" rtl="0">
              <a:spcBef>
                <a:spcPts val="0"/>
              </a:spcBef>
              <a:buNone/>
            </a:pPr>
            <a:endParaRPr/>
          </a:p>
          <a:p>
            <a:pPr lvl="2" rtl="0">
              <a:spcBef>
                <a:spcPts val="0"/>
              </a:spcBef>
              <a:buNone/>
            </a:pPr>
            <a:endParaRPr/>
          </a:p>
          <a:p>
            <a:pPr lvl="3" rtl="0">
              <a:spcBef>
                <a:spcPts val="0"/>
              </a:spcBef>
              <a:buNone/>
            </a:pPr>
            <a:endParaRPr/>
          </a:p>
          <a:p>
            <a:pPr lvl="4" rtl="0">
              <a:spcBef>
                <a:spcPts val="0"/>
              </a:spcBef>
              <a:buNone/>
            </a:pPr>
            <a:endParaRPr/>
          </a:p>
          <a:p>
            <a:pPr lvl="5" rtl="0">
              <a:spcBef>
                <a:spcPts val="0"/>
              </a:spcBef>
              <a:buNone/>
            </a:pPr>
            <a:endParaRPr/>
          </a:p>
          <a:p>
            <a:pPr lvl="6" rtl="0">
              <a:spcBef>
                <a:spcPts val="0"/>
              </a:spcBef>
              <a:buNone/>
            </a:pPr>
            <a:endParaRPr/>
          </a:p>
          <a:p>
            <a:pPr lvl="7" rtl="0">
              <a:spcBef>
                <a:spcPts val="0"/>
              </a:spcBef>
              <a:buNone/>
            </a:pPr>
            <a:endParaRPr/>
          </a:p>
          <a:p>
            <a:pPr lvl="8" rtl="0">
              <a:spcBef>
                <a:spcPts val="0"/>
              </a:spcBef>
              <a:buNone/>
            </a:pPr>
            <a:endParaRPr/>
          </a:p>
        </p:txBody>
      </p:sp>
    </p:spTree>
    <p:extLst>
      <p:ext uri="{BB962C8B-B14F-4D97-AF65-F5344CB8AC3E}">
        <p14:creationId xmlns:p14="http://schemas.microsoft.com/office/powerpoint/2010/main" val="315287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Shape 846"/>
          <p:cNvSpPr>
            <a:spLocks noGrp="1" noRot="1" noChangeAspect="1"/>
          </p:cNvSpPr>
          <p:nvPr>
            <p:ph type="sldImg" idx="2"/>
          </p:nvPr>
        </p:nvSpPr>
        <p:spPr>
          <a:xfrm>
            <a:off x="381000" y="684213"/>
            <a:ext cx="6096000" cy="34305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7" name="Shape 847"/>
          <p:cNvSpPr txBox="1">
            <a:spLocks noGrp="1"/>
          </p:cNvSpPr>
          <p:nvPr>
            <p:ph type="body" idx="1"/>
          </p:nvPr>
        </p:nvSpPr>
        <p:spPr>
          <a:xfrm>
            <a:off x="685799" y="4343399"/>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848" name="Shape 848"/>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lvl="0" rtl="0">
              <a:spcBef>
                <a:spcPts val="0"/>
              </a:spcBef>
              <a:buNone/>
            </a:pPr>
            <a:endParaRPr/>
          </a:p>
          <a:p>
            <a:pPr lvl="1" rtl="0">
              <a:spcBef>
                <a:spcPts val="0"/>
              </a:spcBef>
              <a:buNone/>
            </a:pPr>
            <a:endParaRPr/>
          </a:p>
          <a:p>
            <a:pPr lvl="2" rtl="0">
              <a:spcBef>
                <a:spcPts val="0"/>
              </a:spcBef>
              <a:buNone/>
            </a:pPr>
            <a:endParaRPr/>
          </a:p>
          <a:p>
            <a:pPr lvl="3" rtl="0">
              <a:spcBef>
                <a:spcPts val="0"/>
              </a:spcBef>
              <a:buNone/>
            </a:pPr>
            <a:endParaRPr/>
          </a:p>
          <a:p>
            <a:pPr lvl="4" rtl="0">
              <a:spcBef>
                <a:spcPts val="0"/>
              </a:spcBef>
              <a:buNone/>
            </a:pPr>
            <a:endParaRPr/>
          </a:p>
          <a:p>
            <a:pPr lvl="5" rtl="0">
              <a:spcBef>
                <a:spcPts val="0"/>
              </a:spcBef>
              <a:buNone/>
            </a:pPr>
            <a:endParaRPr/>
          </a:p>
          <a:p>
            <a:pPr lvl="6" rtl="0">
              <a:spcBef>
                <a:spcPts val="0"/>
              </a:spcBef>
              <a:buNone/>
            </a:pPr>
            <a:endParaRPr/>
          </a:p>
          <a:p>
            <a:pPr lvl="7" rtl="0">
              <a:spcBef>
                <a:spcPts val="0"/>
              </a:spcBef>
              <a:buNone/>
            </a:pPr>
            <a:endParaRPr/>
          </a:p>
          <a:p>
            <a:pPr lvl="8" rtl="0">
              <a:spcBef>
                <a:spcPts val="0"/>
              </a:spcBef>
              <a:buNone/>
            </a:pPr>
            <a:endParaRPr/>
          </a:p>
        </p:txBody>
      </p:sp>
    </p:spTree>
    <p:extLst>
      <p:ext uri="{BB962C8B-B14F-4D97-AF65-F5344CB8AC3E}">
        <p14:creationId xmlns:p14="http://schemas.microsoft.com/office/powerpoint/2010/main" val="1305947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a:spLocks noGrp="1" noRot="1" noChangeAspect="1"/>
          </p:cNvSpPr>
          <p:nvPr>
            <p:ph type="sldImg" idx="2"/>
          </p:nvPr>
        </p:nvSpPr>
        <p:spPr>
          <a:xfrm>
            <a:off x="381000" y="684213"/>
            <a:ext cx="6096000" cy="34305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5" name="Shape 855"/>
          <p:cNvSpPr txBox="1">
            <a:spLocks noGrp="1"/>
          </p:cNvSpPr>
          <p:nvPr>
            <p:ph type="body" idx="1"/>
          </p:nvPr>
        </p:nvSpPr>
        <p:spPr>
          <a:xfrm>
            <a:off x="685799" y="4343399"/>
            <a:ext cx="5486399" cy="4114800"/>
          </a:xfrm>
          <a:prstGeom prst="rect">
            <a:avLst/>
          </a:prstGeom>
          <a:noFill/>
          <a:ln>
            <a:noFill/>
          </a:ln>
        </p:spPr>
        <p:txBody>
          <a:bodyPr lIns="91425" tIns="91425" rIns="91425" bIns="91425" anchor="ctr" anchorCtr="0">
            <a:noAutofit/>
          </a:bodyPr>
          <a:lstStyle/>
          <a:p>
            <a:pPr lvl="0" rtl="0">
              <a:spcBef>
                <a:spcPts val="0"/>
              </a:spcBef>
              <a:buNone/>
            </a:pPr>
            <a:r>
              <a:rPr lang="en"/>
              <a:t>google science fair winners “quote from Jamie”</a:t>
            </a:r>
          </a:p>
        </p:txBody>
      </p:sp>
      <p:sp>
        <p:nvSpPr>
          <p:cNvPr id="856" name="Shape 856"/>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lvl="0" rtl="0">
              <a:spcBef>
                <a:spcPts val="0"/>
              </a:spcBef>
              <a:buNone/>
            </a:pPr>
            <a:endParaRPr/>
          </a:p>
          <a:p>
            <a:pPr lvl="1" rtl="0">
              <a:spcBef>
                <a:spcPts val="0"/>
              </a:spcBef>
              <a:buNone/>
            </a:pPr>
            <a:endParaRPr/>
          </a:p>
          <a:p>
            <a:pPr lvl="2" rtl="0">
              <a:spcBef>
                <a:spcPts val="0"/>
              </a:spcBef>
              <a:buNone/>
            </a:pPr>
            <a:endParaRPr/>
          </a:p>
          <a:p>
            <a:pPr lvl="3" rtl="0">
              <a:spcBef>
                <a:spcPts val="0"/>
              </a:spcBef>
              <a:buNone/>
            </a:pPr>
            <a:endParaRPr/>
          </a:p>
          <a:p>
            <a:pPr lvl="4" rtl="0">
              <a:spcBef>
                <a:spcPts val="0"/>
              </a:spcBef>
              <a:buNone/>
            </a:pPr>
            <a:endParaRPr/>
          </a:p>
          <a:p>
            <a:pPr lvl="5" rtl="0">
              <a:spcBef>
                <a:spcPts val="0"/>
              </a:spcBef>
              <a:buNone/>
            </a:pPr>
            <a:endParaRPr/>
          </a:p>
          <a:p>
            <a:pPr lvl="6" rtl="0">
              <a:spcBef>
                <a:spcPts val="0"/>
              </a:spcBef>
              <a:buNone/>
            </a:pPr>
            <a:endParaRPr/>
          </a:p>
          <a:p>
            <a:pPr lvl="7" rtl="0">
              <a:spcBef>
                <a:spcPts val="0"/>
              </a:spcBef>
              <a:buNone/>
            </a:pPr>
            <a:endParaRPr/>
          </a:p>
          <a:p>
            <a:pPr lvl="8" rtl="0">
              <a:spcBef>
                <a:spcPts val="0"/>
              </a:spcBef>
              <a:buNone/>
            </a:pPr>
            <a:endParaRPr/>
          </a:p>
        </p:txBody>
      </p:sp>
    </p:spTree>
    <p:extLst>
      <p:ext uri="{BB962C8B-B14F-4D97-AF65-F5344CB8AC3E}">
        <p14:creationId xmlns:p14="http://schemas.microsoft.com/office/powerpoint/2010/main" val="242390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4" name="Shape 8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Don’t start your journey with “it’s not my job”</a:t>
            </a:r>
          </a:p>
          <a:p>
            <a:pPr lvl="0" rtl="0">
              <a:spcBef>
                <a:spcPts val="0"/>
              </a:spcBef>
              <a:buClr>
                <a:schemeClr val="dk1"/>
              </a:buClr>
              <a:buSzPct val="100000"/>
              <a:buFont typeface="Arial"/>
              <a:buNone/>
            </a:pPr>
            <a:r>
              <a:rPr lang="en">
                <a:solidFill>
                  <a:schemeClr val="dk1"/>
                </a:solidFill>
              </a:rPr>
              <a:t>Build the right team</a:t>
            </a:r>
          </a:p>
          <a:p>
            <a:pPr lvl="0" rtl="0">
              <a:spcBef>
                <a:spcPts val="0"/>
              </a:spcBef>
              <a:buClr>
                <a:schemeClr val="dk1"/>
              </a:buClr>
              <a:buSzPct val="100000"/>
              <a:buFont typeface="Arial"/>
              <a:buNone/>
            </a:pPr>
            <a:r>
              <a:rPr lang="en" b="1">
                <a:solidFill>
                  <a:schemeClr val="dk1"/>
                </a:solidFill>
              </a:rPr>
              <a:t>Take responsibility</a:t>
            </a: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endParaRPr>
              <a:solidFill>
                <a:schemeClr val="dk1"/>
              </a:solidFill>
            </a:endParaRPr>
          </a:p>
          <a:p>
            <a:pPr lvl="0" rtl="0">
              <a:spcBef>
                <a:spcPts val="0"/>
              </a:spcBef>
              <a:buNone/>
            </a:pPr>
            <a:endParaRPr>
              <a:solidFill>
                <a:schemeClr val="dk1"/>
              </a:solidFill>
            </a:endParaRPr>
          </a:p>
        </p:txBody>
      </p:sp>
    </p:spTree>
    <p:extLst>
      <p:ext uri="{BB962C8B-B14F-4D97-AF65-F5344CB8AC3E}">
        <p14:creationId xmlns:p14="http://schemas.microsoft.com/office/powerpoint/2010/main" val="285692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0" name="Shape 8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0123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6" name="Shape 8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State/Federal Requirement, Grant, endowment, board communication, public, bond</a:t>
            </a:r>
          </a:p>
        </p:txBody>
      </p:sp>
    </p:spTree>
    <p:extLst>
      <p:ext uri="{BB962C8B-B14F-4D97-AF65-F5344CB8AC3E}">
        <p14:creationId xmlns:p14="http://schemas.microsoft.com/office/powerpoint/2010/main" val="692633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Shape 8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3" name="Shape 8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superintendent</a:t>
            </a:r>
          </a:p>
        </p:txBody>
      </p:sp>
    </p:spTree>
    <p:extLst>
      <p:ext uri="{BB962C8B-B14F-4D97-AF65-F5344CB8AC3E}">
        <p14:creationId xmlns:p14="http://schemas.microsoft.com/office/powerpoint/2010/main" val="2445060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Shape 8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9" name="Shape 8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9826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9" name="Shape 7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27483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6" name="Shape 8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78549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3" name="Shape 9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80595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Shape 9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9" name="Shape 9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endParaRPr>
              <a:solidFill>
                <a:schemeClr val="dk1"/>
              </a:solidFill>
            </a:endParaRPr>
          </a:p>
          <a:p>
            <a:pPr lvl="0" rtl="0">
              <a:spcBef>
                <a:spcPts val="0"/>
              </a:spcBef>
              <a:buNone/>
            </a:pPr>
            <a:endParaRPr>
              <a:solidFill>
                <a:schemeClr val="dk1"/>
              </a:solidFill>
            </a:endParaRPr>
          </a:p>
        </p:txBody>
      </p:sp>
    </p:spTree>
    <p:extLst>
      <p:ext uri="{BB962C8B-B14F-4D97-AF65-F5344CB8AC3E}">
        <p14:creationId xmlns:p14="http://schemas.microsoft.com/office/powerpoint/2010/main" val="3438072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4" name="Shape 9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07749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Shape 9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2" name="Shape 9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So really the incorporation of technology, and I can't stress this enough, </a:t>
            </a:r>
            <a:r>
              <a:rPr lang="en" u="sng">
                <a:solidFill>
                  <a:schemeClr val="dk1"/>
                </a:solidFill>
              </a:rPr>
              <a:t>began with curriculum and instruction, not technology</a:t>
            </a:r>
          </a:p>
          <a:p>
            <a:pPr lvl="0" rtl="0">
              <a:lnSpc>
                <a:spcPct val="115000"/>
              </a:lnSpc>
              <a:spcBef>
                <a:spcPts val="0"/>
              </a:spcBef>
              <a:buClr>
                <a:schemeClr val="dk1"/>
              </a:buClr>
              <a:buSzPct val="100000"/>
              <a:buFont typeface="Arial"/>
              <a:buNone/>
            </a:pPr>
            <a:r>
              <a:rPr lang="en" u="sng">
                <a:solidFill>
                  <a:schemeClr val="dk1"/>
                </a:solidFill>
              </a:rPr>
              <a:t>We did not acquire technology, then try to figure out the purpose for having the technology</a:t>
            </a:r>
          </a:p>
          <a:p>
            <a:pPr lvl="0" rtl="0">
              <a:lnSpc>
                <a:spcPct val="115000"/>
              </a:lnSpc>
              <a:spcBef>
                <a:spcPts val="0"/>
              </a:spcBef>
              <a:buClr>
                <a:schemeClr val="dk1"/>
              </a:buClr>
              <a:buSzPct val="100000"/>
              <a:buFont typeface="Arial"/>
              <a:buNone/>
            </a:pPr>
            <a:r>
              <a:rPr lang="en" u="sng">
                <a:solidFill>
                  <a:schemeClr val="dk1"/>
                </a:solidFill>
              </a:rPr>
              <a:t>We were clear and intentional about our instructional focus and THEN, determined the need for technology</a:t>
            </a:r>
          </a:p>
          <a:p>
            <a:pPr lvl="0" rtl="0">
              <a:lnSpc>
                <a:spcPct val="115000"/>
              </a:lnSpc>
              <a:spcBef>
                <a:spcPts val="0"/>
              </a:spcBef>
              <a:buClr>
                <a:schemeClr val="dk1"/>
              </a:buClr>
              <a:buSzPct val="100000"/>
              <a:buFont typeface="Arial"/>
              <a:buNone/>
            </a:pPr>
            <a:r>
              <a:rPr lang="en">
                <a:solidFill>
                  <a:schemeClr val="dk1"/>
                </a:solidFill>
              </a:rPr>
              <a:t>Great quote by Alan November:  'Technology is often a solution looking for a problem'... this is backward implementation model</a:t>
            </a:r>
          </a:p>
          <a:p>
            <a:pPr lvl="0" rtl="0">
              <a:lnSpc>
                <a:spcPct val="115000"/>
              </a:lnSpc>
              <a:spcBef>
                <a:spcPts val="0"/>
              </a:spcBef>
              <a:buClr>
                <a:schemeClr val="dk1"/>
              </a:buClr>
              <a:buSzPct val="100000"/>
              <a:buFont typeface="Arial"/>
              <a:buNone/>
            </a:pPr>
            <a:r>
              <a:rPr lang="en">
                <a:solidFill>
                  <a:schemeClr val="dk1"/>
                </a:solidFill>
              </a:rPr>
              <a:t>Technology and and C&amp;I in a collaborative relationship:  </a:t>
            </a:r>
            <a:r>
              <a:rPr lang="en" u="sng">
                <a:solidFill>
                  <a:schemeClr val="dk1"/>
                </a:solidFill>
              </a:rPr>
              <a:t>DO NOT want to create instructional competition between technology and content</a:t>
            </a:r>
          </a:p>
          <a:p>
            <a:pPr lvl="0" rtl="0">
              <a:spcBef>
                <a:spcPts val="0"/>
              </a:spcBef>
              <a:buClr>
                <a:schemeClr val="dk1"/>
              </a:buClr>
              <a:buSzPct val="100000"/>
              <a:buFont typeface="Arial"/>
              <a:buNone/>
            </a:pPr>
            <a:endParaRPr>
              <a:solidFill>
                <a:schemeClr val="dk1"/>
              </a:solidFill>
            </a:endParaRPr>
          </a:p>
          <a:p>
            <a:pPr lvl="0" rtl="0">
              <a:lnSpc>
                <a:spcPct val="115000"/>
              </a:lnSpc>
              <a:spcBef>
                <a:spcPts val="0"/>
              </a:spcBef>
              <a:buNone/>
            </a:pPr>
            <a:endParaRPr>
              <a:solidFill>
                <a:schemeClr val="dk1"/>
              </a:solidFill>
            </a:endParaRPr>
          </a:p>
        </p:txBody>
      </p:sp>
    </p:spTree>
    <p:extLst>
      <p:ext uri="{BB962C8B-B14F-4D97-AF65-F5344CB8AC3E}">
        <p14:creationId xmlns:p14="http://schemas.microsoft.com/office/powerpoint/2010/main" val="4085336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Shape 9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1" name="Shape 9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Facilities, </a:t>
            </a:r>
            <a:r>
              <a:rPr lang="en" b="1"/>
              <a:t>Budget</a:t>
            </a:r>
            <a:r>
              <a:rPr lang="en"/>
              <a:t>, Communication, External Resources</a:t>
            </a:r>
          </a:p>
        </p:txBody>
      </p:sp>
    </p:spTree>
    <p:extLst>
      <p:ext uri="{BB962C8B-B14F-4D97-AF65-F5344CB8AC3E}">
        <p14:creationId xmlns:p14="http://schemas.microsoft.com/office/powerpoint/2010/main" val="3619033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8" name="Shape 938"/>
          <p:cNvSpPr txBox="1">
            <a:spLocks noGrp="1"/>
          </p:cNvSpPr>
          <p:nvPr>
            <p:ph type="body" idx="1"/>
          </p:nvPr>
        </p:nvSpPr>
        <p:spPr>
          <a:xfrm>
            <a:off x="685800" y="4343400"/>
            <a:ext cx="5486399" cy="4114800"/>
          </a:xfrm>
          <a:prstGeom prst="rect">
            <a:avLst/>
          </a:prstGeom>
          <a:noFill/>
          <a:ln>
            <a:noFill/>
          </a:ln>
        </p:spPr>
        <p:txBody>
          <a:bodyPr lIns="91325" tIns="45650" rIns="91325" bIns="45650" anchor="t" anchorCtr="0">
            <a:noAutofit/>
          </a:bodyPr>
          <a:lstStyle/>
          <a:p>
            <a:pPr lvl="0" rtl="0">
              <a:spcBef>
                <a:spcPts val="0"/>
              </a:spcBef>
              <a:buClr>
                <a:srgbClr val="000000"/>
              </a:buClr>
              <a:buSzPct val="100000"/>
              <a:buFont typeface="Arial"/>
              <a:buNone/>
            </a:pPr>
            <a:r>
              <a:rPr lang="en" sz="1100"/>
              <a:t>Improving student learning and achievement is at the center of all our district decisions</a:t>
            </a:r>
          </a:p>
          <a:p>
            <a:pPr lvl="0" rtl="0">
              <a:lnSpc>
                <a:spcPct val="115000"/>
              </a:lnSpc>
              <a:spcBef>
                <a:spcPts val="0"/>
              </a:spcBef>
              <a:buClr>
                <a:srgbClr val="000000"/>
              </a:buClr>
              <a:buFont typeface="Arial"/>
              <a:buNone/>
            </a:pPr>
            <a:endParaRPr sz="1100"/>
          </a:p>
          <a:p>
            <a:pPr lvl="0" rtl="0">
              <a:spcBef>
                <a:spcPts val="0"/>
              </a:spcBef>
              <a:buClr>
                <a:srgbClr val="000000"/>
              </a:buClr>
              <a:buSzPct val="100000"/>
              <a:buFont typeface="Arial"/>
              <a:buNone/>
            </a:pPr>
            <a:r>
              <a:rPr lang="en" sz="1100"/>
              <a:t>Slide by </a:t>
            </a:r>
            <a:r>
              <a:rPr lang="en" sz="1100">
                <a:solidFill>
                  <a:srgbClr val="FF0000"/>
                </a:solidFill>
              </a:rPr>
              <a:t>Joellen Killion</a:t>
            </a:r>
            <a:r>
              <a:rPr lang="en" sz="1100"/>
              <a:t> illustrates the interconnectedness between professional learning, classroom instruction and student learning.</a:t>
            </a:r>
          </a:p>
          <a:p>
            <a:pPr lvl="0" rtl="0">
              <a:lnSpc>
                <a:spcPct val="115000"/>
              </a:lnSpc>
              <a:spcBef>
                <a:spcPts val="0"/>
              </a:spcBef>
              <a:buClr>
                <a:srgbClr val="000000"/>
              </a:buClr>
              <a:buFont typeface="Arial"/>
              <a:buNone/>
            </a:pPr>
            <a:endParaRPr sz="1100"/>
          </a:p>
          <a:p>
            <a:pPr lvl="0" rtl="0">
              <a:spcBef>
                <a:spcPts val="0"/>
              </a:spcBef>
              <a:buNone/>
            </a:pPr>
            <a:r>
              <a:rPr lang="en" sz="1100"/>
              <a:t>This approach, you'll see later, is the same for incorporating the technology into classrooms with 1-1 student devices</a:t>
            </a:r>
          </a:p>
        </p:txBody>
      </p:sp>
      <p:sp>
        <p:nvSpPr>
          <p:cNvPr id="939" name="Shape 939"/>
          <p:cNvSpPr txBox="1">
            <a:spLocks noGrp="1"/>
          </p:cNvSpPr>
          <p:nvPr>
            <p:ph type="sldNum" idx="12"/>
          </p:nvPr>
        </p:nvSpPr>
        <p:spPr>
          <a:xfrm>
            <a:off x="3884613" y="8685213"/>
            <a:ext cx="2971799" cy="457200"/>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r>
              <a:rPr lang="en" sz="1400"/>
              <a:t> </a:t>
            </a:r>
          </a:p>
        </p:txBody>
      </p:sp>
    </p:spTree>
    <p:extLst>
      <p:ext uri="{BB962C8B-B14F-4D97-AF65-F5344CB8AC3E}">
        <p14:creationId xmlns:p14="http://schemas.microsoft.com/office/powerpoint/2010/main" val="2833612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Shape 9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4" name="Shape 9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A lot of distractions exist in education, but with a determined Focus and Commitment to on writing</a:t>
            </a:r>
          </a:p>
          <a:p>
            <a:pPr marL="444500" lvl="0" indent="-69850" rtl="0">
              <a:spcBef>
                <a:spcPts val="0"/>
              </a:spcBef>
              <a:buClr>
                <a:schemeClr val="dk1"/>
              </a:buClr>
              <a:buSzPct val="100000"/>
              <a:buFont typeface="Arial"/>
              <a:buNone/>
            </a:pPr>
            <a:r>
              <a:rPr lang="en">
                <a:solidFill>
                  <a:schemeClr val="dk1"/>
                </a:solidFill>
              </a:rPr>
              <a:t>We are tying effective instructional practice to CCSS and student learning reflective of CCSS</a:t>
            </a:r>
          </a:p>
          <a:p>
            <a:pPr lvl="0" rtl="0">
              <a:lnSpc>
                <a:spcPct val="115000"/>
              </a:lnSpc>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Need for high quality professional learning cannot be understated:</a:t>
            </a:r>
          </a:p>
          <a:p>
            <a:pPr marL="444500" lvl="0" indent="-69850" rtl="0">
              <a:spcBef>
                <a:spcPts val="0"/>
              </a:spcBef>
              <a:buClr>
                <a:schemeClr val="dk1"/>
              </a:buClr>
              <a:buSzPct val="100000"/>
              <a:buFont typeface="Arial"/>
              <a:buNone/>
            </a:pPr>
            <a:r>
              <a:rPr lang="en">
                <a:solidFill>
                  <a:schemeClr val="dk1"/>
                </a:solidFill>
              </a:rPr>
              <a:t>Incorporated the writing and technology</a:t>
            </a:r>
          </a:p>
          <a:p>
            <a:pPr marL="444500" lvl="0" indent="-69850" rtl="0">
              <a:spcBef>
                <a:spcPts val="0"/>
              </a:spcBef>
              <a:buClr>
                <a:schemeClr val="dk1"/>
              </a:buClr>
              <a:buSzPct val="100000"/>
              <a:buFont typeface="Arial"/>
              <a:buNone/>
            </a:pPr>
            <a:r>
              <a:rPr lang="en">
                <a:solidFill>
                  <a:schemeClr val="dk1"/>
                </a:solidFill>
              </a:rPr>
              <a:t>addressed the rigor in the form of student thinking reflective of 21st century skills, skills which can't be misinterpreted to solely imply the use of technology:</a:t>
            </a:r>
          </a:p>
          <a:p>
            <a:pPr lvl="0" rtl="0">
              <a:lnSpc>
                <a:spcPct val="115000"/>
              </a:lnSpc>
              <a:spcBef>
                <a:spcPts val="0"/>
              </a:spcBef>
              <a:buClr>
                <a:schemeClr val="dk1"/>
              </a:buClr>
              <a:buSzPct val="100000"/>
              <a:buFont typeface="Arial"/>
              <a:buNone/>
            </a:pPr>
            <a:endParaRPr>
              <a:solidFill>
                <a:schemeClr val="dk1"/>
              </a:solidFill>
            </a:endParaRPr>
          </a:p>
          <a:p>
            <a:pPr marL="444500" lvl="0" indent="-69850" rtl="0">
              <a:spcBef>
                <a:spcPts val="0"/>
              </a:spcBef>
              <a:buClr>
                <a:schemeClr val="dk1"/>
              </a:buClr>
              <a:buSzPct val="100000"/>
              <a:buFont typeface="Arial"/>
              <a:buNone/>
            </a:pPr>
            <a:r>
              <a:rPr lang="en" u="sng">
                <a:solidFill>
                  <a:schemeClr val="dk1"/>
                </a:solidFill>
              </a:rPr>
              <a:t>It's the USE of technology to foster critical thinking, communication, collaboration, and creativity</a:t>
            </a:r>
          </a:p>
          <a:p>
            <a:pPr lvl="0" rtl="0">
              <a:spcBef>
                <a:spcPts val="0"/>
              </a:spcBef>
              <a:buNone/>
            </a:pPr>
            <a:endParaRPr/>
          </a:p>
        </p:txBody>
      </p:sp>
    </p:spTree>
    <p:extLst>
      <p:ext uri="{BB962C8B-B14F-4D97-AF65-F5344CB8AC3E}">
        <p14:creationId xmlns:p14="http://schemas.microsoft.com/office/powerpoint/2010/main" val="745718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2" name="Shape 9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30 minutes on devices - 39.5 hours on integrating curriculum</a:t>
            </a:r>
          </a:p>
        </p:txBody>
      </p:sp>
    </p:spTree>
    <p:extLst>
      <p:ext uri="{BB962C8B-B14F-4D97-AF65-F5344CB8AC3E}">
        <p14:creationId xmlns:p14="http://schemas.microsoft.com/office/powerpoint/2010/main" val="2714846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Shape 9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9" name="Shape 959"/>
          <p:cNvSpPr txBox="1">
            <a:spLocks noGrp="1"/>
          </p:cNvSpPr>
          <p:nvPr>
            <p:ph type="body" idx="1"/>
          </p:nvPr>
        </p:nvSpPr>
        <p:spPr>
          <a:xfrm>
            <a:off x="685799" y="4343399"/>
            <a:ext cx="5486400" cy="4114800"/>
          </a:xfrm>
          <a:prstGeom prst="rect">
            <a:avLst/>
          </a:prstGeom>
          <a:noFill/>
          <a:ln>
            <a:noFill/>
          </a:ln>
        </p:spPr>
        <p:txBody>
          <a:bodyPr lIns="91325" tIns="45650" rIns="91325" bIns="45650" anchor="t" anchorCtr="0">
            <a:noAutofit/>
          </a:bodyPr>
          <a:lstStyle/>
          <a:p>
            <a:pPr lvl="0" rtl="0">
              <a:spcBef>
                <a:spcPts val="0"/>
              </a:spcBef>
              <a:buClr>
                <a:srgbClr val="000000"/>
              </a:buClr>
              <a:buSzPct val="100000"/>
              <a:buFont typeface="Arial"/>
              <a:buNone/>
            </a:pPr>
            <a:r>
              <a:rPr lang="en" sz="1100"/>
              <a:t>MIKE</a:t>
            </a:r>
          </a:p>
          <a:p>
            <a:pPr marL="444500" lvl="0" indent="-285750" rtl="0">
              <a:spcBef>
                <a:spcPts val="0"/>
              </a:spcBef>
              <a:buSzPct val="100000"/>
            </a:pPr>
            <a:r>
              <a:rPr lang="en" sz="1100"/>
              <a:t>storyboard, pre-write, write, re-write</a:t>
            </a:r>
          </a:p>
          <a:p>
            <a:pPr marL="444500" lvl="0" indent="-285750" rtl="0">
              <a:spcBef>
                <a:spcPts val="0"/>
              </a:spcBef>
              <a:buSzPct val="100000"/>
            </a:pPr>
            <a:r>
              <a:rPr lang="en" sz="1100"/>
              <a:t>students collaborating on an assignment - supports project based learning - learning in a performance team</a:t>
            </a:r>
          </a:p>
          <a:p>
            <a:pPr marL="444500" lvl="0" indent="-285750" rtl="0">
              <a:spcBef>
                <a:spcPts val="0"/>
              </a:spcBef>
              <a:buSzPct val="100000"/>
            </a:pPr>
            <a:r>
              <a:rPr lang="en" sz="1100"/>
              <a:t>sharing with teacher, peers, team partners</a:t>
            </a:r>
          </a:p>
          <a:p>
            <a:pPr marL="444500" lvl="0" indent="-285750" rtl="0">
              <a:spcBef>
                <a:spcPts val="0"/>
              </a:spcBef>
              <a:buSzPct val="100000"/>
            </a:pPr>
            <a:r>
              <a:rPr lang="en" sz="1100"/>
              <a:t>comments</a:t>
            </a:r>
          </a:p>
          <a:p>
            <a:pPr marL="444500" lvl="0" indent="-285750" rtl="0">
              <a:spcBef>
                <a:spcPts val="0"/>
              </a:spcBef>
              <a:buSzPct val="100000"/>
            </a:pPr>
            <a:r>
              <a:rPr lang="en" sz="1100"/>
              <a:t>publish via presentation, sites</a:t>
            </a:r>
          </a:p>
          <a:p>
            <a:pPr marL="444500" lvl="0" indent="-285750" rtl="0">
              <a:lnSpc>
                <a:spcPct val="115000"/>
              </a:lnSpc>
              <a:spcBef>
                <a:spcPts val="0"/>
              </a:spcBef>
              <a:buSzPct val="100000"/>
            </a:pPr>
            <a:r>
              <a:rPr lang="en" sz="1100"/>
              <a:t>everything supports communication about their learning and making their work public</a:t>
            </a:r>
          </a:p>
          <a:p>
            <a:pPr lvl="0" rtl="0">
              <a:spcBef>
                <a:spcPts val="0"/>
              </a:spcBef>
              <a:buNone/>
            </a:pPr>
            <a:endParaRPr sz="1400"/>
          </a:p>
        </p:txBody>
      </p:sp>
      <p:sp>
        <p:nvSpPr>
          <p:cNvPr id="960" name="Shape 960"/>
          <p:cNvSpPr txBox="1">
            <a:spLocks noGrp="1"/>
          </p:cNvSpPr>
          <p:nvPr>
            <p:ph type="sldNum" idx="12"/>
          </p:nvPr>
        </p:nvSpPr>
        <p:spPr>
          <a:xfrm>
            <a:off x="3884613" y="8685213"/>
            <a:ext cx="2971800" cy="457200"/>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r>
              <a:rPr lang="en" sz="1400"/>
              <a:t> </a:t>
            </a:r>
          </a:p>
        </p:txBody>
      </p:sp>
    </p:spTree>
    <p:extLst>
      <p:ext uri="{BB962C8B-B14F-4D97-AF65-F5344CB8AC3E}">
        <p14:creationId xmlns:p14="http://schemas.microsoft.com/office/powerpoint/2010/main" val="271974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6" name="Shape 7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What’s your expectation in attending this academy? Bought tech for SBAC?</a:t>
            </a:r>
          </a:p>
          <a:p>
            <a:pPr lvl="0">
              <a:spcBef>
                <a:spcPts val="0"/>
              </a:spcBef>
              <a:buNone/>
            </a:pPr>
            <a:r>
              <a:rPr lang="en"/>
              <a:t>Why a Team? What does your team look like?</a:t>
            </a:r>
          </a:p>
        </p:txBody>
      </p:sp>
    </p:spTree>
    <p:extLst>
      <p:ext uri="{BB962C8B-B14F-4D97-AF65-F5344CB8AC3E}">
        <p14:creationId xmlns:p14="http://schemas.microsoft.com/office/powerpoint/2010/main" val="3549307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7" name="Shape 9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44500" marR="0" lvl="0" indent="-285750" algn="l" rtl="0">
              <a:lnSpc>
                <a:spcPct val="100000"/>
              </a:lnSpc>
              <a:spcBef>
                <a:spcPts val="0"/>
              </a:spcBef>
              <a:spcAft>
                <a:spcPts val="0"/>
              </a:spcAft>
              <a:buClr>
                <a:schemeClr val="dk1"/>
              </a:buClr>
              <a:buSzPct val="100000"/>
              <a:buFont typeface="Arial"/>
            </a:pPr>
            <a:r>
              <a:rPr lang="en">
                <a:solidFill>
                  <a:schemeClr val="dk1"/>
                </a:solidFill>
              </a:rPr>
              <a:t>BYOD?</a:t>
            </a:r>
          </a:p>
          <a:p>
            <a:pPr marL="444500" marR="0" lvl="0" indent="-285750" algn="l" rtl="0">
              <a:lnSpc>
                <a:spcPct val="100000"/>
              </a:lnSpc>
              <a:spcBef>
                <a:spcPts val="0"/>
              </a:spcBef>
              <a:spcAft>
                <a:spcPts val="0"/>
              </a:spcAft>
              <a:buClr>
                <a:schemeClr val="dk1"/>
              </a:buClr>
              <a:buSzPct val="100000"/>
            </a:pPr>
            <a:r>
              <a:rPr lang="en">
                <a:solidFill>
                  <a:schemeClr val="dk1"/>
                </a:solidFill>
              </a:rPr>
              <a:t>When you need it?</a:t>
            </a:r>
          </a:p>
          <a:p>
            <a:pPr marL="444500" marR="0" lvl="0" indent="-285750" algn="l" rtl="0">
              <a:lnSpc>
                <a:spcPct val="100000"/>
              </a:lnSpc>
              <a:spcBef>
                <a:spcPts val="0"/>
              </a:spcBef>
              <a:spcAft>
                <a:spcPts val="0"/>
              </a:spcAft>
              <a:buClr>
                <a:schemeClr val="dk1"/>
              </a:buClr>
              <a:buSzPct val="100000"/>
            </a:pPr>
            <a:r>
              <a:rPr lang="en">
                <a:solidFill>
                  <a:schemeClr val="dk1"/>
                </a:solidFill>
              </a:rPr>
              <a:t>Give a device to everyone?</a:t>
            </a:r>
          </a:p>
          <a:p>
            <a:pPr lvl="0" rtl="0">
              <a:spcBef>
                <a:spcPts val="0"/>
              </a:spcBef>
              <a:buNone/>
            </a:pPr>
            <a:endParaRPr/>
          </a:p>
        </p:txBody>
      </p:sp>
    </p:spTree>
    <p:extLst>
      <p:ext uri="{BB962C8B-B14F-4D97-AF65-F5344CB8AC3E}">
        <p14:creationId xmlns:p14="http://schemas.microsoft.com/office/powerpoint/2010/main" val="2190259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4" name="Shape 9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44500" lvl="0" indent="-285750" rtl="0">
              <a:spcBef>
                <a:spcPts val="0"/>
              </a:spcBef>
              <a:buClr>
                <a:schemeClr val="dk1"/>
              </a:buClr>
              <a:buSzPct val="100000"/>
            </a:pPr>
            <a:r>
              <a:rPr lang="en">
                <a:solidFill>
                  <a:schemeClr val="dk1"/>
                </a:solidFill>
              </a:rPr>
              <a:t>Process for selecting CB</a:t>
            </a:r>
          </a:p>
          <a:p>
            <a:pPr marL="901700" lvl="1" indent="-298450" rtl="0">
              <a:spcBef>
                <a:spcPts val="0"/>
              </a:spcBef>
              <a:buClr>
                <a:schemeClr val="dk1"/>
              </a:buClr>
              <a:buSzPct val="100000"/>
            </a:pPr>
            <a:r>
              <a:rPr lang="en">
                <a:solidFill>
                  <a:schemeClr val="dk1"/>
                </a:solidFill>
              </a:rPr>
              <a:t>Curriculum focus first - WRITING</a:t>
            </a:r>
          </a:p>
          <a:p>
            <a:pPr marL="901700" lvl="1" indent="-298450" rtl="0">
              <a:spcBef>
                <a:spcPts val="0"/>
              </a:spcBef>
              <a:buClr>
                <a:schemeClr val="dk1"/>
              </a:buClr>
              <a:buSzPct val="100000"/>
            </a:pPr>
            <a:r>
              <a:rPr lang="en">
                <a:solidFill>
                  <a:schemeClr val="dk1"/>
                </a:solidFill>
              </a:rPr>
              <a:t>Apps to support the writing focus</a:t>
            </a:r>
          </a:p>
          <a:p>
            <a:pPr marL="901700" lvl="1" indent="-298450" rtl="0">
              <a:lnSpc>
                <a:spcPct val="115000"/>
              </a:lnSpc>
              <a:spcBef>
                <a:spcPts val="0"/>
              </a:spcBef>
              <a:buClr>
                <a:schemeClr val="dk1"/>
              </a:buClr>
              <a:buSzPct val="100000"/>
            </a:pPr>
            <a:r>
              <a:rPr lang="en">
                <a:solidFill>
                  <a:schemeClr val="dk1"/>
                </a:solidFill>
              </a:rPr>
              <a:t>The tool that we developed to help evaluate technology - we were a Mac centric district</a:t>
            </a:r>
          </a:p>
          <a:p>
            <a:pPr lvl="0" rtl="0">
              <a:spcBef>
                <a:spcPts val="0"/>
              </a:spcBef>
              <a:buNone/>
            </a:pPr>
            <a:endParaRPr/>
          </a:p>
        </p:txBody>
      </p:sp>
    </p:spTree>
    <p:extLst>
      <p:ext uri="{BB962C8B-B14F-4D97-AF65-F5344CB8AC3E}">
        <p14:creationId xmlns:p14="http://schemas.microsoft.com/office/powerpoint/2010/main" val="1297445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2" name="Shape 9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88989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Shape 9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8" name="Shape 9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57089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Shape 9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4" name="Shape 994"/>
          <p:cNvSpPr txBox="1">
            <a:spLocks noGrp="1"/>
          </p:cNvSpPr>
          <p:nvPr>
            <p:ph type="body" idx="1"/>
          </p:nvPr>
        </p:nvSpPr>
        <p:spPr>
          <a:xfrm>
            <a:off x="685800" y="4343400"/>
            <a:ext cx="5486399" cy="4114800"/>
          </a:xfrm>
          <a:prstGeom prst="rect">
            <a:avLst/>
          </a:prstGeom>
          <a:noFill/>
          <a:ln>
            <a:noFill/>
          </a:ln>
        </p:spPr>
        <p:txBody>
          <a:bodyPr lIns="91325" tIns="45650" rIns="91325" bIns="45650" anchor="t" anchorCtr="0">
            <a:noAutofit/>
          </a:bodyPr>
          <a:lstStyle/>
          <a:p>
            <a:pPr lvl="0" rtl="0">
              <a:spcBef>
                <a:spcPts val="0"/>
              </a:spcBef>
              <a:buNone/>
            </a:pPr>
            <a:r>
              <a:rPr lang="en" sz="1100"/>
              <a:t>MIKE</a:t>
            </a:r>
          </a:p>
          <a:p>
            <a:pPr marL="444500" lvl="0" indent="-285750" rtl="0">
              <a:spcBef>
                <a:spcPts val="0"/>
              </a:spcBef>
              <a:buSzPct val="100000"/>
            </a:pPr>
            <a:r>
              <a:rPr lang="en" sz="1100"/>
              <a:t>UMRA is a provisioning tool - student-&gt; AD-&gt;google + Hapara</a:t>
            </a:r>
          </a:p>
          <a:p>
            <a:pPr marL="444500" lvl="0" indent="-285750" rtl="0">
              <a:spcBef>
                <a:spcPts val="0"/>
              </a:spcBef>
              <a:buSzPct val="100000"/>
            </a:pPr>
            <a:r>
              <a:rPr lang="en" sz="1100"/>
              <a:t>Hapara - teacher desktop - remote access - see all docs whether or not they are shared</a:t>
            </a:r>
          </a:p>
          <a:p>
            <a:pPr marL="444500" lvl="0" indent="-285750" rtl="0">
              <a:lnSpc>
                <a:spcPct val="115000"/>
              </a:lnSpc>
              <a:spcBef>
                <a:spcPts val="0"/>
              </a:spcBef>
              <a:buSzPct val="100000"/>
            </a:pPr>
            <a:r>
              <a:rPr lang="en" sz="1100"/>
              <a:t>Backupify - backs up all google docs, presentations, spreadsheets, sites etc. 3 times a day - end user can restore</a:t>
            </a:r>
          </a:p>
          <a:p>
            <a:pPr lvl="0" rtl="0">
              <a:spcBef>
                <a:spcPts val="0"/>
              </a:spcBef>
              <a:buNone/>
            </a:pPr>
            <a:endParaRPr sz="1400"/>
          </a:p>
        </p:txBody>
      </p:sp>
      <p:sp>
        <p:nvSpPr>
          <p:cNvPr id="995" name="Shape 995"/>
          <p:cNvSpPr txBox="1">
            <a:spLocks noGrp="1"/>
          </p:cNvSpPr>
          <p:nvPr>
            <p:ph type="sldNum" idx="12"/>
          </p:nvPr>
        </p:nvSpPr>
        <p:spPr>
          <a:xfrm>
            <a:off x="3884613" y="8685213"/>
            <a:ext cx="2971799" cy="457200"/>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r>
              <a:rPr lang="en" sz="1400"/>
              <a:t> </a:t>
            </a:r>
          </a:p>
        </p:txBody>
      </p:sp>
    </p:spTree>
    <p:extLst>
      <p:ext uri="{BB962C8B-B14F-4D97-AF65-F5344CB8AC3E}">
        <p14:creationId xmlns:p14="http://schemas.microsoft.com/office/powerpoint/2010/main" val="1941536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Shape 10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4" name="Shape 10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8744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Shape 10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1" name="Shape 10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94438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Shape 10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8" name="Shape 10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38245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Shape 10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5" name="Shape 10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903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Shape 10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3" name="Shape 10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721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2" name="Shape 7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When it came to writing - this was me in school</a:t>
            </a:r>
          </a:p>
          <a:p>
            <a:pPr lvl="0" rtl="0">
              <a:spcBef>
                <a:spcPts val="0"/>
              </a:spcBef>
              <a:buClr>
                <a:schemeClr val="dk1"/>
              </a:buClr>
              <a:buSzPct val="100000"/>
              <a:buFont typeface="Arial"/>
              <a:buNone/>
            </a:pPr>
            <a:r>
              <a:rPr lang="en">
                <a:solidFill>
                  <a:schemeClr val="dk1"/>
                </a:solidFill>
              </a:rPr>
              <a:t>cumbersome, painful, hated to edit, hated to re-write (in fact wouldn’t do it), wouldn’t want to share my work</a:t>
            </a:r>
          </a:p>
          <a:p>
            <a:pPr lvl="0" rtl="0">
              <a:spcBef>
                <a:spcPts val="0"/>
              </a:spcBef>
              <a:buClr>
                <a:schemeClr val="dk1"/>
              </a:buClr>
              <a:buSzPct val="100000"/>
              <a:buFont typeface="Arial"/>
              <a:buNone/>
            </a:pPr>
            <a:r>
              <a:rPr lang="en">
                <a:solidFill>
                  <a:schemeClr val="dk1"/>
                </a:solidFill>
              </a:rPr>
              <a:t>not good at it!</a:t>
            </a: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If it wasn’t for wood shop i don’t know if i would have finished high school</a:t>
            </a: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r>
              <a:rPr lang="en" b="1">
                <a:solidFill>
                  <a:schemeClr val="dk1"/>
                </a:solidFill>
              </a:rPr>
              <a:t>loved math and science - how do we make school for EVERYONE</a:t>
            </a:r>
          </a:p>
          <a:p>
            <a:pPr lvl="0" rtl="0">
              <a:spcBef>
                <a:spcPts val="0"/>
              </a:spcBef>
              <a:buClr>
                <a:schemeClr val="dk1"/>
              </a:buClr>
              <a:buSzPct val="100000"/>
              <a:buFont typeface="Arial"/>
              <a:buNone/>
            </a:pPr>
            <a:r>
              <a:rPr lang="en" b="1">
                <a:solidFill>
                  <a:schemeClr val="dk1"/>
                </a:solidFill>
              </a:rPr>
              <a:t>the two smartest people i know ….</a:t>
            </a:r>
          </a:p>
          <a:p>
            <a:pPr lvl="0" rtl="0">
              <a:spcBef>
                <a:spcPts val="0"/>
              </a:spcBef>
              <a:buClr>
                <a:schemeClr val="dk1"/>
              </a:buClr>
              <a:buSzPct val="100000"/>
              <a:buFont typeface="Arial"/>
              <a:buNone/>
            </a:pPr>
            <a:endParaRPr>
              <a:solidFill>
                <a:schemeClr val="dk1"/>
              </a:solidFill>
            </a:endParaRPr>
          </a:p>
          <a:p>
            <a:pPr lvl="0" rtl="0">
              <a:spcBef>
                <a:spcPts val="0"/>
              </a:spcBef>
              <a:buNone/>
            </a:pPr>
            <a:endParaRPr>
              <a:solidFill>
                <a:schemeClr val="dk1"/>
              </a:solidFill>
            </a:endParaRPr>
          </a:p>
        </p:txBody>
      </p:sp>
    </p:spTree>
    <p:extLst>
      <p:ext uri="{BB962C8B-B14F-4D97-AF65-F5344CB8AC3E}">
        <p14:creationId xmlns:p14="http://schemas.microsoft.com/office/powerpoint/2010/main" val="3793507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Shape 10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0" name="Shape 10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21109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Shape 10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8" name="Shape 1048"/>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Support media Rich applications, Video streaming, Khan Academy(ish)</a:t>
            </a:r>
          </a:p>
        </p:txBody>
      </p:sp>
      <p:sp>
        <p:nvSpPr>
          <p:cNvPr id="1049" name="Shape 1049"/>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41</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287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Shape 10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6" name="Shape 1056"/>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2/3 of the world is still not connected to the internet – what’s going to happen then?</a:t>
            </a:r>
          </a:p>
        </p:txBody>
      </p:sp>
      <p:sp>
        <p:nvSpPr>
          <p:cNvPr id="1057" name="Shape 1057"/>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42</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8553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Shape 10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4" name="Shape 1064"/>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Malleable – one that we can change over time or adjust as new technologies emerge or a demand arises. Add modules to.</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Can we trust the vendor community?</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 Once again having a </a:t>
            </a:r>
            <a:r>
              <a:rPr lang="en" sz="1200" b="1" i="0" u="none" strike="noStrike" cap="none">
                <a:solidFill>
                  <a:schemeClr val="dk1"/>
                </a:solidFill>
                <a:latin typeface="Calibri"/>
                <a:ea typeface="Calibri"/>
                <a:cs typeface="Calibri"/>
                <a:sym typeface="Calibri"/>
              </a:rPr>
              <a:t>Strategic Plan </a:t>
            </a:r>
            <a:r>
              <a:rPr lang="en" sz="1200" b="0" i="0" u="none" strike="noStrike" cap="none">
                <a:solidFill>
                  <a:schemeClr val="dk1"/>
                </a:solidFill>
                <a:latin typeface="Calibri"/>
                <a:ea typeface="Calibri"/>
                <a:cs typeface="Calibri"/>
                <a:sym typeface="Calibri"/>
              </a:rPr>
              <a:t>in place will help greatly</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065" name="Shape 1065"/>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43</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6860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Shape 10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2" name="Shape 1072"/>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073" name="Shape 1073"/>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44</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4933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9" name="Shape 1079"/>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There was no change</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Shouldn’t be one if your students are already using tools to support instruction</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080" name="Shape 1080"/>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45</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7780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Shape 10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6" name="Shape 1086"/>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087" name="Shape 1087"/>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46</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0971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Shape 10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3" name="Shape 1093"/>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165100" marR="0" lvl="0" indent="-165100" algn="l" rtl="0">
              <a:spcBef>
                <a:spcPts val="0"/>
              </a:spcBef>
              <a:buClr>
                <a:schemeClr val="dk1"/>
              </a:buClr>
              <a:buSzPct val="100000"/>
              <a:buFont typeface="Calibri"/>
              <a:buChar char="-"/>
            </a:pPr>
            <a:r>
              <a:rPr lang="en" sz="1200" b="1" i="0" u="none" strike="noStrike" cap="none">
                <a:solidFill>
                  <a:schemeClr val="dk1"/>
                </a:solidFill>
                <a:latin typeface="Calibri"/>
                <a:ea typeface="Calibri"/>
                <a:cs typeface="Calibri"/>
                <a:sym typeface="Calibri"/>
              </a:rPr>
              <a:t>Readiness</a:t>
            </a:r>
          </a:p>
          <a:p>
            <a:pPr marL="165100" marR="0" lvl="0" indent="-165100" algn="l" rtl="0">
              <a:spcBef>
                <a:spcPts val="0"/>
              </a:spcBef>
              <a:buClr>
                <a:schemeClr val="dk1"/>
              </a:buClr>
              <a:buSzPct val="100000"/>
              <a:buFont typeface="Calibri"/>
              <a:buChar char="-"/>
            </a:pPr>
            <a:r>
              <a:rPr lang="en" sz="1200" b="0" i="0" u="none" strike="noStrike" cap="none">
                <a:solidFill>
                  <a:schemeClr val="dk1"/>
                </a:solidFill>
                <a:latin typeface="Calibri"/>
                <a:ea typeface="Calibri"/>
                <a:cs typeface="Calibri"/>
                <a:sym typeface="Calibri"/>
              </a:rPr>
              <a:t>Common Vision</a:t>
            </a:r>
          </a:p>
          <a:p>
            <a:pPr marL="622300" marR="0" lvl="1" indent="-177800" algn="l" rtl="0">
              <a:spcBef>
                <a:spcPts val="0"/>
              </a:spcBef>
              <a:buClr>
                <a:schemeClr val="dk1"/>
              </a:buClr>
              <a:buSzPct val="100000"/>
              <a:buFont typeface="Calibri"/>
              <a:buChar char="-"/>
            </a:pPr>
            <a:r>
              <a:rPr lang="en" sz="1200" b="0" i="0" u="none" strike="noStrike" cap="none">
                <a:solidFill>
                  <a:schemeClr val="dk1"/>
                </a:solidFill>
                <a:latin typeface="Calibri"/>
                <a:ea typeface="Calibri"/>
                <a:cs typeface="Calibri"/>
                <a:sym typeface="Calibri"/>
              </a:rPr>
              <a:t>C&amp;I and Technology - OrgChart</a:t>
            </a:r>
          </a:p>
          <a:p>
            <a:pPr marL="622300" marR="0" lvl="1" indent="-177800" algn="l" rtl="0">
              <a:spcBef>
                <a:spcPts val="0"/>
              </a:spcBef>
              <a:buClr>
                <a:schemeClr val="dk1"/>
              </a:buClr>
              <a:buSzPct val="100000"/>
              <a:buFont typeface="Calibri"/>
              <a:buChar char="-"/>
            </a:pPr>
            <a:r>
              <a:rPr lang="en" sz="1200" b="0" i="0" u="none" strike="noStrike" cap="none">
                <a:solidFill>
                  <a:schemeClr val="dk1"/>
                </a:solidFill>
                <a:latin typeface="Calibri"/>
                <a:ea typeface="Calibri"/>
                <a:cs typeface="Calibri"/>
                <a:sym typeface="Calibri"/>
              </a:rPr>
              <a:t>Understanding the instructional needs</a:t>
            </a:r>
          </a:p>
          <a:p>
            <a:pPr marL="622300" marR="0" lvl="1" indent="-177800" algn="l" rtl="0">
              <a:spcBef>
                <a:spcPts val="0"/>
              </a:spcBef>
              <a:buClr>
                <a:schemeClr val="dk1"/>
              </a:buClr>
              <a:buSzPct val="100000"/>
              <a:buFont typeface="Calibri"/>
              <a:buChar char="-"/>
            </a:pPr>
            <a:r>
              <a:rPr lang="en" sz="1200" b="0" i="0" u="none" strike="noStrike" cap="none">
                <a:solidFill>
                  <a:schemeClr val="dk1"/>
                </a:solidFill>
                <a:latin typeface="Calibri"/>
                <a:ea typeface="Calibri"/>
                <a:cs typeface="Calibri"/>
                <a:sym typeface="Calibri"/>
              </a:rPr>
              <a:t>What are the goals for your implementation or upgrade</a:t>
            </a:r>
          </a:p>
          <a:p>
            <a:pPr marL="622300" marR="0" lvl="1" indent="-177800" algn="l" rtl="0">
              <a:spcBef>
                <a:spcPts val="0"/>
              </a:spcBef>
              <a:buClr>
                <a:schemeClr val="dk1"/>
              </a:buClr>
              <a:buSzPct val="100000"/>
              <a:buFont typeface="Calibri"/>
              <a:buChar char="-"/>
            </a:pPr>
            <a:r>
              <a:rPr lang="en" sz="1200" b="0" i="0" u="none" strike="noStrike" cap="none">
                <a:solidFill>
                  <a:schemeClr val="dk1"/>
                </a:solidFill>
                <a:latin typeface="Calibri"/>
                <a:ea typeface="Calibri"/>
                <a:cs typeface="Calibri"/>
                <a:sym typeface="Calibri"/>
              </a:rPr>
              <a:t>What is your current wireless environment</a:t>
            </a:r>
          </a:p>
          <a:p>
            <a:pPr marL="622300" marR="0" lvl="1" indent="-177800" algn="l" rtl="0">
              <a:spcBef>
                <a:spcPts val="0"/>
              </a:spcBef>
              <a:buClr>
                <a:schemeClr val="dk1"/>
              </a:buClr>
              <a:buSzPct val="100000"/>
              <a:buFont typeface="Calibri"/>
              <a:buChar char="-"/>
            </a:pPr>
            <a:r>
              <a:rPr lang="en" sz="1200" b="0" i="0" u="none" strike="noStrike" cap="none">
                <a:solidFill>
                  <a:schemeClr val="dk1"/>
                </a:solidFill>
                <a:latin typeface="Calibri"/>
                <a:ea typeface="Calibri"/>
                <a:cs typeface="Calibri"/>
                <a:sym typeface="Calibri"/>
              </a:rPr>
              <a:t>Platform, Capacity, Density</a:t>
            </a:r>
          </a:p>
          <a:p>
            <a:pPr marL="622300" marR="0" lvl="1" indent="-177800" algn="l" rtl="0">
              <a:spcBef>
                <a:spcPts val="0"/>
              </a:spcBef>
              <a:buClr>
                <a:schemeClr val="dk1"/>
              </a:buClr>
              <a:buSzPct val="100000"/>
              <a:buFont typeface="Calibri"/>
              <a:buChar char="-"/>
            </a:pPr>
            <a:r>
              <a:rPr lang="en" sz="1200" b="0" i="0" u="none" strike="noStrike" cap="none">
                <a:solidFill>
                  <a:schemeClr val="dk1"/>
                </a:solidFill>
                <a:latin typeface="Calibri"/>
                <a:ea typeface="Calibri"/>
                <a:cs typeface="Calibri"/>
                <a:sym typeface="Calibri"/>
              </a:rPr>
              <a:t>What tools are you using</a:t>
            </a:r>
          </a:p>
        </p:txBody>
      </p:sp>
      <p:sp>
        <p:nvSpPr>
          <p:cNvPr id="1094" name="Shape 1094"/>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47</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0841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Shape 10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0" name="Shape 1100"/>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101" name="Shape 1101"/>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48</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4228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Shape 1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7" name="Shape 1107"/>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Old School – redundant wireless controllers in the data center</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New School – redundant wireless controllers at the school site – optional module within the switch</a:t>
            </a:r>
          </a:p>
        </p:txBody>
      </p:sp>
      <p:sp>
        <p:nvSpPr>
          <p:cNvPr id="1108" name="Shape 1108"/>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49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271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a:spLocks noGrp="1" noRot="1" noChangeAspect="1"/>
          </p:cNvSpPr>
          <p:nvPr>
            <p:ph type="sldImg" idx="2"/>
          </p:nvPr>
        </p:nvSpPr>
        <p:spPr>
          <a:xfrm>
            <a:off x="381000" y="684213"/>
            <a:ext cx="6096000" cy="34305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8" name="Shape 788"/>
          <p:cNvSpPr txBox="1">
            <a:spLocks noGrp="1"/>
          </p:cNvSpPr>
          <p:nvPr>
            <p:ph type="body" idx="1"/>
          </p:nvPr>
        </p:nvSpPr>
        <p:spPr>
          <a:xfrm>
            <a:off x="685799" y="4343399"/>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789" name="Shape 789"/>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lvl="0" rtl="0">
              <a:spcBef>
                <a:spcPts val="0"/>
              </a:spcBef>
              <a:buNone/>
            </a:pPr>
            <a:endParaRPr/>
          </a:p>
          <a:p>
            <a:pPr lvl="1" rtl="0">
              <a:spcBef>
                <a:spcPts val="0"/>
              </a:spcBef>
              <a:buNone/>
            </a:pPr>
            <a:endParaRPr/>
          </a:p>
          <a:p>
            <a:pPr lvl="2" rtl="0">
              <a:spcBef>
                <a:spcPts val="0"/>
              </a:spcBef>
              <a:buNone/>
            </a:pPr>
            <a:endParaRPr/>
          </a:p>
          <a:p>
            <a:pPr lvl="3" rtl="0">
              <a:spcBef>
                <a:spcPts val="0"/>
              </a:spcBef>
              <a:buNone/>
            </a:pPr>
            <a:endParaRPr/>
          </a:p>
          <a:p>
            <a:pPr lvl="4" rtl="0">
              <a:spcBef>
                <a:spcPts val="0"/>
              </a:spcBef>
              <a:buNone/>
            </a:pPr>
            <a:endParaRPr/>
          </a:p>
          <a:p>
            <a:pPr lvl="5" rtl="0">
              <a:spcBef>
                <a:spcPts val="0"/>
              </a:spcBef>
              <a:buNone/>
            </a:pPr>
            <a:endParaRPr/>
          </a:p>
          <a:p>
            <a:pPr lvl="6" rtl="0">
              <a:spcBef>
                <a:spcPts val="0"/>
              </a:spcBef>
              <a:buNone/>
            </a:pPr>
            <a:endParaRPr/>
          </a:p>
          <a:p>
            <a:pPr lvl="7" rtl="0">
              <a:spcBef>
                <a:spcPts val="0"/>
              </a:spcBef>
              <a:buNone/>
            </a:pPr>
            <a:endParaRPr/>
          </a:p>
          <a:p>
            <a:pPr lvl="8" rtl="0">
              <a:spcBef>
                <a:spcPts val="0"/>
              </a:spcBef>
              <a:buNone/>
            </a:pPr>
            <a:endParaRPr/>
          </a:p>
        </p:txBody>
      </p:sp>
    </p:spTree>
    <p:extLst>
      <p:ext uri="{BB962C8B-B14F-4D97-AF65-F5344CB8AC3E}">
        <p14:creationId xmlns:p14="http://schemas.microsoft.com/office/powerpoint/2010/main" val="1394197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Shape 1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4" name="Shape 1114"/>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115" name="Shape 1115"/>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50</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25248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Shape 1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3" name="Shape 1123"/>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124" name="Shape 1124"/>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51</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95771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Shape 11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3" name="Shape 1133"/>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Move to 10 Gb at the core</a:t>
            </a:r>
          </a:p>
        </p:txBody>
      </p:sp>
      <p:sp>
        <p:nvSpPr>
          <p:cNvPr id="1134" name="Shape 1134"/>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52</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24752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Shape 1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5" name="Shape 1165"/>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1-10 Gb Fiber = build your network to support </a:t>
            </a:r>
            <a:r>
              <a:rPr lang="en" sz="1200" b="1" i="0" u="none" strike="noStrike" cap="none">
                <a:solidFill>
                  <a:schemeClr val="dk1"/>
                </a:solidFill>
                <a:latin typeface="Calibri"/>
                <a:ea typeface="Calibri"/>
                <a:cs typeface="Calibri"/>
                <a:sym typeface="Calibri"/>
              </a:rPr>
              <a:t>10Gb</a:t>
            </a:r>
            <a:r>
              <a:rPr lang="en" sz="1200" b="0" i="0" u="none" strike="noStrike" cap="none">
                <a:solidFill>
                  <a:schemeClr val="dk1"/>
                </a:solidFill>
                <a:latin typeface="Calibri"/>
                <a:ea typeface="Calibri"/>
                <a:cs typeface="Calibri"/>
                <a:sym typeface="Calibri"/>
              </a:rPr>
              <a:t> even though you may only need 1Gb now</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166" name="Shape 1166"/>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53</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07336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Shape 1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3" name="Shape 1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solidFill>
                  <a:srgbClr val="545454"/>
                </a:solidFill>
                <a:highlight>
                  <a:srgbClr val="FFFFFF"/>
                </a:highlight>
              </a:rPr>
              <a:t>Open Systems Interconnection</a:t>
            </a:r>
          </a:p>
        </p:txBody>
      </p:sp>
    </p:spTree>
    <p:extLst>
      <p:ext uri="{BB962C8B-B14F-4D97-AF65-F5344CB8AC3E}">
        <p14:creationId xmlns:p14="http://schemas.microsoft.com/office/powerpoint/2010/main" val="22265604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Shape 11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1" name="Shape 1191"/>
          <p:cNvSpPr txBox="1">
            <a:spLocks noGrp="1"/>
          </p:cNvSpPr>
          <p:nvPr>
            <p:ph type="body" idx="1"/>
          </p:nvPr>
        </p:nvSpPr>
        <p:spPr>
          <a:xfrm>
            <a:off x="685800" y="4400549"/>
            <a:ext cx="5486399" cy="36005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With Vendors and Consultants – be sure to avoid any conflicts of interest.</a:t>
            </a:r>
          </a:p>
        </p:txBody>
      </p:sp>
      <p:sp>
        <p:nvSpPr>
          <p:cNvPr id="1192" name="Shape 1192"/>
          <p:cNvSpPr txBox="1">
            <a:spLocks noGrp="1"/>
          </p:cNvSpPr>
          <p:nvPr>
            <p:ph type="sldNum" idx="12"/>
          </p:nvPr>
        </p:nvSpPr>
        <p:spPr>
          <a:xfrm>
            <a:off x="3884613" y="8685213"/>
            <a:ext cx="2971799" cy="4589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55</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8712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Shape 1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8" name="Shape 1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Get input from districts - brainstorm</a:t>
            </a:r>
          </a:p>
        </p:txBody>
      </p:sp>
    </p:spTree>
    <p:extLst>
      <p:ext uri="{BB962C8B-B14F-4D97-AF65-F5344CB8AC3E}">
        <p14:creationId xmlns:p14="http://schemas.microsoft.com/office/powerpoint/2010/main" val="21804170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Shape 1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6" name="Shape 1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10000"/>
              <a:buFont typeface="Arial"/>
              <a:buNone/>
            </a:pPr>
            <a:r>
              <a:rPr lang="en" sz="1000" b="1">
                <a:latin typeface="Calibri"/>
                <a:ea typeface="Calibri"/>
                <a:cs typeface="Calibri"/>
                <a:sym typeface="Calibri"/>
              </a:rPr>
              <a:t>Watering Hole</a:t>
            </a:r>
          </a:p>
          <a:p>
            <a:pPr lvl="0" rtl="0">
              <a:spcBef>
                <a:spcPts val="0"/>
              </a:spcBef>
              <a:buClr>
                <a:schemeClr val="dk1"/>
              </a:buClr>
              <a:buSzPct val="110000"/>
              <a:buFont typeface="Arial"/>
              <a:buNone/>
            </a:pPr>
            <a:r>
              <a:rPr lang="en" sz="1000">
                <a:latin typeface="Calibri"/>
                <a:ea typeface="Calibri"/>
                <a:cs typeface="Calibri"/>
                <a:sym typeface="Calibri"/>
              </a:rPr>
              <a:t>Here you: come together to exchange ideas and cross-pollinate.</a:t>
            </a:r>
          </a:p>
          <a:p>
            <a:pPr lvl="0" rtl="0">
              <a:spcBef>
                <a:spcPts val="0"/>
              </a:spcBef>
              <a:buClr>
                <a:schemeClr val="dk1"/>
              </a:buClr>
              <a:buSzPct val="110000"/>
              <a:buFont typeface="Arial"/>
              <a:buNone/>
            </a:pPr>
            <a:r>
              <a:rPr lang="en" sz="1000">
                <a:latin typeface="Calibri"/>
                <a:ea typeface="Calibri"/>
                <a:cs typeface="Calibri"/>
                <a:sym typeface="Calibri"/>
              </a:rPr>
              <a:t>Think: a student learning programming and a student learning to dance sharing ideas about the creative process while having a drink.</a:t>
            </a:r>
          </a:p>
          <a:p>
            <a:pPr lvl="0" rtl="0">
              <a:spcBef>
                <a:spcPts val="0"/>
              </a:spcBef>
              <a:buClr>
                <a:schemeClr val="dk1"/>
              </a:buClr>
              <a:buSzPct val="110000"/>
              <a:buFont typeface="Arial"/>
              <a:buNone/>
            </a:pPr>
            <a:r>
              <a:rPr lang="en" sz="1000" b="1">
                <a:latin typeface="Calibri"/>
                <a:ea typeface="Calibri"/>
                <a:cs typeface="Calibri"/>
                <a:sym typeface="Calibri"/>
              </a:rPr>
              <a:t>Cave</a:t>
            </a:r>
          </a:p>
          <a:p>
            <a:pPr lvl="0" rtl="0">
              <a:spcBef>
                <a:spcPts val="0"/>
              </a:spcBef>
              <a:buClr>
                <a:schemeClr val="dk1"/>
              </a:buClr>
              <a:buSzPct val="110000"/>
              <a:buFont typeface="Arial"/>
              <a:buNone/>
            </a:pPr>
            <a:r>
              <a:rPr lang="en" sz="1000">
                <a:latin typeface="Calibri"/>
                <a:ea typeface="Calibri"/>
                <a:cs typeface="Calibri"/>
                <a:sym typeface="Calibri"/>
              </a:rPr>
              <a:t>Here you: withdraw from the noise of the classroom to be alone with your thoughts and reflection. A place to explore questions and make connections.</a:t>
            </a:r>
          </a:p>
          <a:p>
            <a:pPr lvl="0" rtl="0">
              <a:spcBef>
                <a:spcPts val="0"/>
              </a:spcBef>
              <a:buClr>
                <a:schemeClr val="dk1"/>
              </a:buClr>
              <a:buSzPct val="110000"/>
              <a:buFont typeface="Arial"/>
              <a:buNone/>
            </a:pPr>
            <a:r>
              <a:rPr lang="en" sz="1000">
                <a:latin typeface="Calibri"/>
                <a:ea typeface="Calibri"/>
                <a:cs typeface="Calibri"/>
                <a:sym typeface="Calibri"/>
              </a:rPr>
              <a:t>Think: a beanbag enclosed by bookshelves.</a:t>
            </a:r>
          </a:p>
          <a:p>
            <a:pPr lvl="0" rtl="0">
              <a:spcBef>
                <a:spcPts val="0"/>
              </a:spcBef>
              <a:buClr>
                <a:schemeClr val="dk1"/>
              </a:buClr>
              <a:buSzPct val="110000"/>
              <a:buFont typeface="Arial"/>
              <a:buNone/>
            </a:pPr>
            <a:r>
              <a:rPr lang="en" sz="1000" b="1">
                <a:latin typeface="Calibri"/>
                <a:ea typeface="Calibri"/>
                <a:cs typeface="Calibri"/>
                <a:sym typeface="Calibri"/>
              </a:rPr>
              <a:t>Campfire</a:t>
            </a:r>
          </a:p>
          <a:p>
            <a:pPr lvl="0" rtl="0">
              <a:spcBef>
                <a:spcPts val="0"/>
              </a:spcBef>
              <a:buClr>
                <a:schemeClr val="dk1"/>
              </a:buClr>
              <a:buSzPct val="110000"/>
              <a:buFont typeface="Arial"/>
              <a:buNone/>
            </a:pPr>
            <a:r>
              <a:rPr lang="en" sz="1000">
                <a:latin typeface="Calibri"/>
                <a:ea typeface="Calibri"/>
                <a:cs typeface="Calibri"/>
                <a:sym typeface="Calibri"/>
              </a:rPr>
              <a:t>Here you: share stories, exchange ideas and allow the group to build on each others’ ideas.</a:t>
            </a:r>
          </a:p>
          <a:p>
            <a:pPr lvl="0" rtl="0">
              <a:spcBef>
                <a:spcPts val="0"/>
              </a:spcBef>
              <a:buClr>
                <a:schemeClr val="dk1"/>
              </a:buClr>
              <a:buSzPct val="110000"/>
              <a:buFont typeface="Arial"/>
              <a:buNone/>
            </a:pPr>
            <a:r>
              <a:rPr lang="en" sz="1000">
                <a:latin typeface="Calibri"/>
                <a:ea typeface="Calibri"/>
                <a:cs typeface="Calibri"/>
                <a:sym typeface="Calibri"/>
              </a:rPr>
              <a:t>Think: a group brainstorming ways to advertise their product to the community.</a:t>
            </a:r>
          </a:p>
          <a:p>
            <a:pPr lvl="0" rtl="0">
              <a:spcBef>
                <a:spcPts val="0"/>
              </a:spcBef>
              <a:buClr>
                <a:schemeClr val="dk1"/>
              </a:buClr>
              <a:buSzPct val="110000"/>
              <a:buFont typeface="Arial"/>
              <a:buNone/>
            </a:pPr>
            <a:r>
              <a:rPr lang="en" sz="1000" b="1">
                <a:latin typeface="Calibri"/>
                <a:ea typeface="Calibri"/>
                <a:cs typeface="Calibri"/>
                <a:sym typeface="Calibri"/>
              </a:rPr>
              <a:t>Mountain Top</a:t>
            </a:r>
          </a:p>
          <a:p>
            <a:pPr lvl="0" rtl="0">
              <a:spcBef>
                <a:spcPts val="0"/>
              </a:spcBef>
              <a:buClr>
                <a:schemeClr val="dk1"/>
              </a:buClr>
              <a:buSzPct val="110000"/>
              <a:buFont typeface="Arial"/>
              <a:buNone/>
            </a:pPr>
            <a:r>
              <a:rPr lang="en" sz="1000">
                <a:latin typeface="Calibri"/>
                <a:ea typeface="Calibri"/>
                <a:cs typeface="Calibri"/>
                <a:sym typeface="Calibri"/>
              </a:rPr>
              <a:t>Here you: celebrate and sharing your learning “one to many.” You “sing it from the mountaintop.”</a:t>
            </a:r>
          </a:p>
          <a:p>
            <a:pPr lvl="0" rtl="0">
              <a:spcBef>
                <a:spcPts val="0"/>
              </a:spcBef>
              <a:buClr>
                <a:schemeClr val="dk1"/>
              </a:buClr>
              <a:buSzPct val="110000"/>
              <a:buFont typeface="Arial"/>
              <a:buNone/>
            </a:pPr>
            <a:r>
              <a:rPr lang="en" sz="1000">
                <a:latin typeface="Calibri"/>
                <a:ea typeface="Calibri"/>
                <a:cs typeface="Calibri"/>
                <a:sym typeface="Calibri"/>
              </a:rPr>
              <a:t>Think: showing to the rest of your class a summary of your science project findings.</a:t>
            </a:r>
          </a:p>
          <a:p>
            <a:pPr lvl="0" rtl="0">
              <a:spcBef>
                <a:spcPts val="0"/>
              </a:spcBef>
              <a:buClr>
                <a:schemeClr val="dk1"/>
              </a:buClr>
              <a:buSzPct val="110000"/>
              <a:buFont typeface="Arial"/>
              <a:buNone/>
            </a:pPr>
            <a:r>
              <a:rPr lang="en" sz="1000" b="1">
                <a:latin typeface="Calibri"/>
                <a:ea typeface="Calibri"/>
                <a:cs typeface="Calibri"/>
                <a:sym typeface="Calibri"/>
              </a:rPr>
              <a:t>Sand Pit</a:t>
            </a:r>
          </a:p>
          <a:p>
            <a:pPr lvl="0" rtl="0">
              <a:spcBef>
                <a:spcPts val="0"/>
              </a:spcBef>
              <a:buClr>
                <a:schemeClr val="dk1"/>
              </a:buClr>
              <a:buSzPct val="110000"/>
              <a:buFont typeface="Arial"/>
              <a:buNone/>
            </a:pPr>
            <a:r>
              <a:rPr lang="en" sz="1000">
                <a:latin typeface="Calibri"/>
                <a:ea typeface="Calibri"/>
                <a:cs typeface="Calibri"/>
                <a:sym typeface="Calibri"/>
              </a:rPr>
              <a:t>Here you: play, prototype and experiment without worrying about mess, water or damaging surfaces.</a:t>
            </a:r>
          </a:p>
          <a:p>
            <a:pPr lvl="0" rtl="0">
              <a:spcBef>
                <a:spcPts val="0"/>
              </a:spcBef>
              <a:buClr>
                <a:schemeClr val="dk1"/>
              </a:buClr>
              <a:buSzPct val="110000"/>
              <a:buFont typeface="Arial"/>
              <a:buNone/>
            </a:pPr>
            <a:r>
              <a:rPr lang="en" sz="1000">
                <a:latin typeface="Calibri"/>
                <a:ea typeface="Calibri"/>
                <a:cs typeface="Calibri"/>
                <a:sym typeface="Calibri"/>
              </a:rPr>
              <a:t>Think: testing your bridge design to see if it can support the weight of a toy car.</a:t>
            </a:r>
          </a:p>
          <a:p>
            <a:pPr lvl="0" rtl="0">
              <a:spcBef>
                <a:spcPts val="0"/>
              </a:spcBef>
              <a:buNone/>
            </a:pPr>
            <a:endParaRPr sz="1000">
              <a:latin typeface="Calibri"/>
              <a:ea typeface="Calibri"/>
              <a:cs typeface="Calibri"/>
              <a:sym typeface="Calibri"/>
            </a:endParaRPr>
          </a:p>
        </p:txBody>
      </p:sp>
    </p:spTree>
    <p:extLst>
      <p:ext uri="{BB962C8B-B14F-4D97-AF65-F5344CB8AC3E}">
        <p14:creationId xmlns:p14="http://schemas.microsoft.com/office/powerpoint/2010/main" val="2159334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Shape 1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4" name="Shape 1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rgbClr val="545454"/>
                </a:solidFill>
                <a:highlight>
                  <a:srgbClr val="FFFFFF"/>
                </a:highlight>
              </a:rPr>
              <a:t>Open Systems Interconnection</a:t>
            </a:r>
          </a:p>
        </p:txBody>
      </p:sp>
    </p:spTree>
    <p:extLst>
      <p:ext uri="{BB962C8B-B14F-4D97-AF65-F5344CB8AC3E}">
        <p14:creationId xmlns:p14="http://schemas.microsoft.com/office/powerpoint/2010/main" val="8634611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1" name="Shape 1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513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a:spLocks noGrp="1" noRot="1" noChangeAspect="1"/>
          </p:cNvSpPr>
          <p:nvPr>
            <p:ph type="sldImg" idx="2"/>
          </p:nvPr>
        </p:nvSpPr>
        <p:spPr>
          <a:xfrm>
            <a:off x="381000" y="684213"/>
            <a:ext cx="6096000" cy="34305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5" name="Shape 795"/>
          <p:cNvSpPr txBox="1">
            <a:spLocks noGrp="1"/>
          </p:cNvSpPr>
          <p:nvPr>
            <p:ph type="body" idx="1"/>
          </p:nvPr>
        </p:nvSpPr>
        <p:spPr>
          <a:xfrm>
            <a:off x="685799" y="4343399"/>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796" name="Shape 796"/>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lvl="0" rtl="0">
              <a:spcBef>
                <a:spcPts val="0"/>
              </a:spcBef>
              <a:buNone/>
            </a:pPr>
            <a:endParaRPr/>
          </a:p>
          <a:p>
            <a:pPr lvl="1" rtl="0">
              <a:spcBef>
                <a:spcPts val="0"/>
              </a:spcBef>
              <a:buNone/>
            </a:pPr>
            <a:endParaRPr/>
          </a:p>
          <a:p>
            <a:pPr lvl="2" rtl="0">
              <a:spcBef>
                <a:spcPts val="0"/>
              </a:spcBef>
              <a:buNone/>
            </a:pPr>
            <a:endParaRPr/>
          </a:p>
          <a:p>
            <a:pPr lvl="3" rtl="0">
              <a:spcBef>
                <a:spcPts val="0"/>
              </a:spcBef>
              <a:buNone/>
            </a:pPr>
            <a:endParaRPr/>
          </a:p>
          <a:p>
            <a:pPr lvl="4" rtl="0">
              <a:spcBef>
                <a:spcPts val="0"/>
              </a:spcBef>
              <a:buNone/>
            </a:pPr>
            <a:endParaRPr/>
          </a:p>
          <a:p>
            <a:pPr lvl="5" rtl="0">
              <a:spcBef>
                <a:spcPts val="0"/>
              </a:spcBef>
              <a:buNone/>
            </a:pPr>
            <a:endParaRPr/>
          </a:p>
          <a:p>
            <a:pPr lvl="6" rtl="0">
              <a:spcBef>
                <a:spcPts val="0"/>
              </a:spcBef>
              <a:buNone/>
            </a:pPr>
            <a:endParaRPr/>
          </a:p>
          <a:p>
            <a:pPr lvl="7" rtl="0">
              <a:spcBef>
                <a:spcPts val="0"/>
              </a:spcBef>
              <a:buNone/>
            </a:pPr>
            <a:endParaRPr/>
          </a:p>
          <a:p>
            <a:pPr lvl="8" rtl="0">
              <a:spcBef>
                <a:spcPts val="0"/>
              </a:spcBef>
              <a:buNone/>
            </a:pPr>
            <a:endParaRPr/>
          </a:p>
        </p:txBody>
      </p:sp>
    </p:spTree>
    <p:extLst>
      <p:ext uri="{BB962C8B-B14F-4D97-AF65-F5344CB8AC3E}">
        <p14:creationId xmlns:p14="http://schemas.microsoft.com/office/powerpoint/2010/main" val="27255782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Shape 1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9" name="Shape 1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Detailed OSI+ model</a:t>
            </a:r>
          </a:p>
        </p:txBody>
      </p:sp>
    </p:spTree>
    <p:extLst>
      <p:ext uri="{BB962C8B-B14F-4D97-AF65-F5344CB8AC3E}">
        <p14:creationId xmlns:p14="http://schemas.microsoft.com/office/powerpoint/2010/main" val="33903848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Shape 1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5" name="Shape 1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Costs</a:t>
            </a:r>
          </a:p>
          <a:p>
            <a:pPr lvl="0" rtl="0">
              <a:spcBef>
                <a:spcPts val="0"/>
              </a:spcBef>
              <a:buNone/>
            </a:pPr>
            <a:r>
              <a:rPr lang="en"/>
              <a:t>Leasing</a:t>
            </a:r>
          </a:p>
          <a:p>
            <a:pPr lvl="0" rtl="0">
              <a:spcBef>
                <a:spcPts val="0"/>
              </a:spcBef>
              <a:buNone/>
            </a:pPr>
            <a:r>
              <a:rPr lang="en"/>
              <a:t>Flatten your budget</a:t>
            </a:r>
          </a:p>
          <a:p>
            <a:pPr lvl="0" rtl="0">
              <a:spcBef>
                <a:spcPts val="0"/>
              </a:spcBef>
              <a:buNone/>
            </a:pPr>
            <a:r>
              <a:rPr lang="en"/>
              <a:t>Going Greener</a:t>
            </a:r>
          </a:p>
        </p:txBody>
      </p:sp>
    </p:spTree>
    <p:extLst>
      <p:ext uri="{BB962C8B-B14F-4D97-AF65-F5344CB8AC3E}">
        <p14:creationId xmlns:p14="http://schemas.microsoft.com/office/powerpoint/2010/main" val="6468295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Shape 1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2" name="Shape 1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6245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Shape 1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9" name="Shape 1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20078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Shape 1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6" name="Shape 1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Fill out action steps on your worksheet - be ready to share</a:t>
            </a:r>
          </a:p>
          <a:p>
            <a:pPr lvl="0" rtl="0">
              <a:spcBef>
                <a:spcPts val="0"/>
              </a:spcBef>
              <a:buNone/>
            </a:pPr>
            <a:endParaRPr/>
          </a:p>
        </p:txBody>
      </p:sp>
    </p:spTree>
    <p:extLst>
      <p:ext uri="{BB962C8B-B14F-4D97-AF65-F5344CB8AC3E}">
        <p14:creationId xmlns:p14="http://schemas.microsoft.com/office/powerpoint/2010/main" val="27789522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Shape 1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4" name="Shape 1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Can we add to our action step plan?</a:t>
            </a:r>
          </a:p>
        </p:txBody>
      </p:sp>
    </p:spTree>
    <p:extLst>
      <p:ext uri="{BB962C8B-B14F-4D97-AF65-F5344CB8AC3E}">
        <p14:creationId xmlns:p14="http://schemas.microsoft.com/office/powerpoint/2010/main" val="6436212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Shape 1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1" name="Shape 1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Discuss at your table - Add to your action steps, who’s responsible?</a:t>
            </a:r>
          </a:p>
        </p:txBody>
      </p:sp>
    </p:spTree>
    <p:extLst>
      <p:ext uri="{BB962C8B-B14F-4D97-AF65-F5344CB8AC3E}">
        <p14:creationId xmlns:p14="http://schemas.microsoft.com/office/powerpoint/2010/main" val="19909673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Shape 1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8" name="Shape 1278"/>
          <p:cNvSpPr txBox="1">
            <a:spLocks noGrp="1"/>
          </p:cNvSpPr>
          <p:nvPr>
            <p:ph type="body" idx="1"/>
          </p:nvPr>
        </p:nvSpPr>
        <p:spPr>
          <a:xfrm>
            <a:off x="685799" y="4343398"/>
            <a:ext cx="5486399" cy="4114800"/>
          </a:xfrm>
          <a:prstGeom prst="rect">
            <a:avLst/>
          </a:prstGeom>
          <a:noFill/>
          <a:ln>
            <a:noFill/>
          </a:ln>
        </p:spPr>
        <p:txBody>
          <a:bodyPr lIns="89600" tIns="89600" rIns="89600" bIns="89600" anchor="ctr" anchorCtr="0">
            <a:noAutofit/>
          </a:bodyPr>
          <a:lstStyle/>
          <a:p>
            <a:pPr marL="0" lvl="0" indent="0" rtl="0">
              <a:lnSpc>
                <a:spcPct val="115000"/>
              </a:lnSpc>
              <a:spcBef>
                <a:spcPts val="0"/>
              </a:spcBef>
              <a:buNone/>
            </a:pPr>
            <a:endParaRPr sz="1400"/>
          </a:p>
          <a:p>
            <a:pPr marL="0" lvl="0" indent="0" rtl="0">
              <a:lnSpc>
                <a:spcPct val="115000"/>
              </a:lnSpc>
              <a:spcBef>
                <a:spcPts val="0"/>
              </a:spcBef>
              <a:buNone/>
            </a:pPr>
            <a:endParaRPr sz="1400"/>
          </a:p>
        </p:txBody>
      </p:sp>
    </p:spTree>
    <p:extLst>
      <p:ext uri="{BB962C8B-B14F-4D97-AF65-F5344CB8AC3E}">
        <p14:creationId xmlns:p14="http://schemas.microsoft.com/office/powerpoint/2010/main" val="127612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3" name="Shape 8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4054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0" name="Shape 8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806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7" name="Shape 8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3041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75" y="4636400"/>
            <a:ext cx="9144000" cy="50699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grpSp>
        <p:nvGrpSpPr>
          <p:cNvPr id="19" name="Shape 19"/>
          <p:cNvGrpSpPr/>
          <p:nvPr/>
        </p:nvGrpSpPr>
        <p:grpSpPr>
          <a:xfrm>
            <a:off x="25" y="5085300"/>
            <a:ext cx="9143937" cy="58201"/>
            <a:chOff x="25" y="5085300"/>
            <a:chExt cx="9143937" cy="58201"/>
          </a:xfrm>
        </p:grpSpPr>
        <p:sp>
          <p:nvSpPr>
            <p:cNvPr id="20" name="Shape 20"/>
            <p:cNvSpPr/>
            <p:nvPr/>
          </p:nvSpPr>
          <p:spPr>
            <a:xfrm>
              <a:off x="25" y="5085301"/>
              <a:ext cx="1396200" cy="58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1392866" y="5085301"/>
              <a:ext cx="1719299" cy="58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3112175" y="5085301"/>
              <a:ext cx="2412000" cy="582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5523862" y="5085300"/>
              <a:ext cx="3620099" cy="58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grpSp>
      <p:grpSp>
        <p:nvGrpSpPr>
          <p:cNvPr id="24" name="Shape 24"/>
          <p:cNvGrpSpPr/>
          <p:nvPr/>
        </p:nvGrpSpPr>
        <p:grpSpPr>
          <a:xfrm>
            <a:off x="667977" y="464747"/>
            <a:ext cx="977475" cy="318493"/>
            <a:chOff x="0" y="0"/>
            <a:chExt cx="2077525" cy="676925"/>
          </a:xfrm>
        </p:grpSpPr>
        <p:sp>
          <p:nvSpPr>
            <p:cNvPr id="25" name="Shape 25"/>
            <p:cNvSpPr/>
            <p:nvPr/>
          </p:nvSpPr>
          <p:spPr>
            <a:xfrm>
              <a:off x="0" y="0"/>
              <a:ext cx="511375" cy="524800"/>
            </a:xfrm>
            <a:custGeom>
              <a:avLst/>
              <a:gdLst/>
              <a:ahLst/>
              <a:cxnLst/>
              <a:rect l="0" t="0" r="0" b="0"/>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4285F4"/>
            </a:solidFill>
            <a:ln>
              <a:noFill/>
            </a:ln>
          </p:spPr>
          <p:txBody>
            <a:bodyPr lIns="91425" tIns="91425" rIns="91425" bIns="91425" anchor="t" anchorCtr="0">
              <a:noAutofit/>
            </a:bodyPr>
            <a:lstStyle/>
            <a:p>
              <a:pPr lvl="0">
                <a:spcBef>
                  <a:spcPts val="0"/>
                </a:spcBef>
                <a:buNone/>
              </a:pPr>
              <a:endParaRPr/>
            </a:p>
          </p:txBody>
        </p:sp>
        <p:sp>
          <p:nvSpPr>
            <p:cNvPr id="26" name="Shape 26"/>
            <p:cNvSpPr/>
            <p:nvPr/>
          </p:nvSpPr>
          <p:spPr>
            <a:xfrm>
              <a:off x="540400" y="187300"/>
              <a:ext cx="339200" cy="337950"/>
            </a:xfrm>
            <a:custGeom>
              <a:avLst/>
              <a:gdLst/>
              <a:ahLst/>
              <a:cxnLst/>
              <a:rect l="0" t="0" r="0" b="0"/>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EA4335"/>
            </a:solidFill>
            <a:ln>
              <a:noFill/>
            </a:ln>
          </p:spPr>
          <p:txBody>
            <a:bodyPr lIns="91425" tIns="91425" rIns="91425" bIns="91425" anchor="t" anchorCtr="0">
              <a:noAutofit/>
            </a:bodyPr>
            <a:lstStyle/>
            <a:p>
              <a:pPr lvl="0">
                <a:spcBef>
                  <a:spcPts val="0"/>
                </a:spcBef>
                <a:buNone/>
              </a:pPr>
              <a:endParaRPr/>
            </a:p>
          </p:txBody>
        </p:sp>
        <p:sp>
          <p:nvSpPr>
            <p:cNvPr id="27" name="Shape 27"/>
            <p:cNvSpPr/>
            <p:nvPr/>
          </p:nvSpPr>
          <p:spPr>
            <a:xfrm>
              <a:off x="910400" y="187300"/>
              <a:ext cx="339200" cy="337950"/>
            </a:xfrm>
            <a:custGeom>
              <a:avLst/>
              <a:gdLst/>
              <a:ahLst/>
              <a:cxnLst/>
              <a:rect l="0" t="0" r="0" b="0"/>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FBBC05"/>
            </a:solidFill>
            <a:ln>
              <a:noFill/>
            </a:ln>
          </p:spPr>
          <p:txBody>
            <a:bodyPr lIns="91425" tIns="91425" rIns="91425" bIns="91425" anchor="t" anchorCtr="0">
              <a:noAutofit/>
            </a:bodyPr>
            <a:lstStyle/>
            <a:p>
              <a:pPr lvl="0">
                <a:spcBef>
                  <a:spcPts val="0"/>
                </a:spcBef>
                <a:buNone/>
              </a:pPr>
              <a:endParaRPr/>
            </a:p>
          </p:txBody>
        </p:sp>
        <p:sp>
          <p:nvSpPr>
            <p:cNvPr id="28" name="Shape 28"/>
            <p:cNvSpPr/>
            <p:nvPr/>
          </p:nvSpPr>
          <p:spPr>
            <a:xfrm>
              <a:off x="1280400" y="187325"/>
              <a:ext cx="323850" cy="489600"/>
            </a:xfrm>
            <a:custGeom>
              <a:avLst/>
              <a:gdLst/>
              <a:ahLst/>
              <a:cxnLst/>
              <a:rect l="0" t="0" r="0" b="0"/>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4285F4"/>
            </a:solidFill>
            <a:ln>
              <a:noFill/>
            </a:ln>
          </p:spPr>
          <p:txBody>
            <a:bodyPr lIns="91425" tIns="91425" rIns="91425" bIns="91425" anchor="t" anchorCtr="0">
              <a:noAutofit/>
            </a:bodyPr>
            <a:lstStyle/>
            <a:p>
              <a:pPr lvl="0">
                <a:spcBef>
                  <a:spcPts val="0"/>
                </a:spcBef>
                <a:buNone/>
              </a:pPr>
              <a:endParaRPr/>
            </a:p>
          </p:txBody>
        </p:sp>
        <p:sp>
          <p:nvSpPr>
            <p:cNvPr id="29" name="Shape 29"/>
            <p:cNvSpPr/>
            <p:nvPr/>
          </p:nvSpPr>
          <p:spPr>
            <a:xfrm>
              <a:off x="1655750" y="20000"/>
              <a:ext cx="74250" cy="495000"/>
            </a:xfrm>
            <a:custGeom>
              <a:avLst/>
              <a:gdLst/>
              <a:ahLst/>
              <a:cxnLst/>
              <a:rect l="0" t="0" r="0" b="0"/>
              <a:pathLst>
                <a:path w="2970" h="19800" extrusionOk="0">
                  <a:moveTo>
                    <a:pt x="2970" y="0"/>
                  </a:moveTo>
                  <a:lnTo>
                    <a:pt x="2970" y="19800"/>
                  </a:lnTo>
                  <a:lnTo>
                    <a:pt x="0" y="19800"/>
                  </a:lnTo>
                  <a:lnTo>
                    <a:pt x="0" y="0"/>
                  </a:lnTo>
                  <a:lnTo>
                    <a:pt x="2970" y="0"/>
                  </a:lnTo>
                  <a:close/>
                </a:path>
              </a:pathLst>
            </a:custGeom>
            <a:solidFill>
              <a:srgbClr val="34A853"/>
            </a:solidFill>
            <a:ln>
              <a:noFill/>
            </a:ln>
          </p:spPr>
          <p:txBody>
            <a:bodyPr lIns="91425" tIns="91425" rIns="91425" bIns="91425" anchor="t" anchorCtr="0">
              <a:noAutofit/>
            </a:bodyPr>
            <a:lstStyle/>
            <a:p>
              <a:pPr lvl="0">
                <a:spcBef>
                  <a:spcPts val="0"/>
                </a:spcBef>
                <a:buNone/>
              </a:pPr>
              <a:endParaRPr/>
            </a:p>
          </p:txBody>
        </p:sp>
        <p:sp>
          <p:nvSpPr>
            <p:cNvPr id="30" name="Shape 30"/>
            <p:cNvSpPr/>
            <p:nvPr/>
          </p:nvSpPr>
          <p:spPr>
            <a:xfrm>
              <a:off x="1765825" y="187275"/>
              <a:ext cx="311700" cy="337950"/>
            </a:xfrm>
            <a:custGeom>
              <a:avLst/>
              <a:gdLst/>
              <a:ahLst/>
              <a:cxnLst/>
              <a:rect l="0" t="0" r="0" b="0"/>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EA4335"/>
            </a:solidFill>
            <a:ln>
              <a:noFill/>
            </a:ln>
          </p:spPr>
          <p:txBody>
            <a:bodyPr lIns="91425" tIns="91425" rIns="91425" bIns="91425" anchor="t" anchorCtr="0">
              <a:noAutofit/>
            </a:bodyPr>
            <a:lstStyle/>
            <a:p>
              <a:pPr lvl="0">
                <a:spcBef>
                  <a:spcPts val="0"/>
                </a:spcBef>
                <a:buNone/>
              </a:pPr>
              <a:endParaRPr/>
            </a:p>
          </p:txBody>
        </p:sp>
      </p:grpSp>
      <p:sp>
        <p:nvSpPr>
          <p:cNvPr id="31" name="Shape 31"/>
          <p:cNvSpPr txBox="1"/>
          <p:nvPr/>
        </p:nvSpPr>
        <p:spPr>
          <a:xfrm>
            <a:off x="549074" y="4699923"/>
            <a:ext cx="3561000" cy="393600"/>
          </a:xfrm>
          <a:prstGeom prst="rect">
            <a:avLst/>
          </a:prstGeom>
          <a:noFill/>
          <a:ln>
            <a:noFill/>
          </a:ln>
        </p:spPr>
        <p:txBody>
          <a:bodyPr lIns="91425" tIns="91425" rIns="91425" bIns="91425" anchor="ctr" anchorCtr="0">
            <a:noAutofit/>
          </a:bodyPr>
          <a:lstStyle/>
          <a:p>
            <a:pPr lvl="0">
              <a:lnSpc>
                <a:spcPct val="95000"/>
              </a:lnSpc>
              <a:spcBef>
                <a:spcPts val="0"/>
              </a:spcBef>
              <a:buNone/>
            </a:pPr>
            <a:r>
              <a:rPr lang="en" sz="1000">
                <a:solidFill>
                  <a:schemeClr val="lt2"/>
                </a:solidFill>
                <a:latin typeface="Roboto"/>
                <a:ea typeface="Roboto"/>
                <a:cs typeface="Roboto"/>
                <a:sym typeface="Roboto"/>
              </a:rPr>
              <a:t>Confidential &amp; Proprietary</a:t>
            </a:r>
          </a:p>
        </p:txBody>
      </p:sp>
      <p:sp>
        <p:nvSpPr>
          <p:cNvPr id="32" name="Shape 32"/>
          <p:cNvSpPr txBox="1">
            <a:spLocks noGrp="1"/>
          </p:cNvSpPr>
          <p:nvPr>
            <p:ph type="ctrTitle"/>
          </p:nvPr>
        </p:nvSpPr>
        <p:spPr>
          <a:xfrm>
            <a:off x="549075" y="1130575"/>
            <a:ext cx="8041500" cy="1449000"/>
          </a:xfrm>
          <a:prstGeom prst="rect">
            <a:avLst/>
          </a:prstGeom>
        </p:spPr>
        <p:txBody>
          <a:bodyPr lIns="91425" tIns="91425" rIns="91425" bIns="91425" anchor="b"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33" name="Shape 33"/>
          <p:cNvSpPr txBox="1">
            <a:spLocks noGrp="1"/>
          </p:cNvSpPr>
          <p:nvPr>
            <p:ph type="subTitle" idx="1"/>
          </p:nvPr>
        </p:nvSpPr>
        <p:spPr>
          <a:xfrm>
            <a:off x="554002" y="2666951"/>
            <a:ext cx="8041500" cy="784799"/>
          </a:xfrm>
          <a:prstGeom prst="rect">
            <a:avLst/>
          </a:prstGeom>
        </p:spPr>
        <p:txBody>
          <a:bodyPr lIns="91425" tIns="91425" rIns="91425" bIns="91425" anchor="t" anchorCtr="0"/>
          <a:lstStyle>
            <a:lvl1pPr lvl="0">
              <a:lnSpc>
                <a:spcPct val="100000"/>
              </a:lnSpc>
              <a:spcBef>
                <a:spcPts val="600"/>
              </a:spcBef>
              <a:spcAft>
                <a:spcPts val="0"/>
              </a:spcAft>
              <a:buSzPct val="100000"/>
              <a:buNone/>
              <a:defRPr sz="2100"/>
            </a:lvl1pPr>
            <a:lvl2pPr lvl="1">
              <a:lnSpc>
                <a:spcPct val="100000"/>
              </a:lnSpc>
              <a:spcBef>
                <a:spcPts val="600"/>
              </a:spcBef>
              <a:spcAft>
                <a:spcPts val="0"/>
              </a:spcAft>
              <a:buSzPct val="100000"/>
              <a:buNone/>
              <a:defRPr sz="2100"/>
            </a:lvl2pPr>
            <a:lvl3pPr lvl="2">
              <a:lnSpc>
                <a:spcPct val="100000"/>
              </a:lnSpc>
              <a:spcBef>
                <a:spcPts val="600"/>
              </a:spcBef>
              <a:spcAft>
                <a:spcPts val="0"/>
              </a:spcAft>
              <a:buSzPct val="100000"/>
              <a:buNone/>
              <a:defRPr sz="2100"/>
            </a:lvl3pPr>
            <a:lvl4pPr lvl="3">
              <a:lnSpc>
                <a:spcPct val="100000"/>
              </a:lnSpc>
              <a:spcBef>
                <a:spcPts val="600"/>
              </a:spcBef>
              <a:spcAft>
                <a:spcPts val="0"/>
              </a:spcAft>
              <a:buSzPct val="100000"/>
              <a:buNone/>
              <a:defRPr sz="2100"/>
            </a:lvl4pPr>
            <a:lvl5pPr lvl="4">
              <a:lnSpc>
                <a:spcPct val="100000"/>
              </a:lnSpc>
              <a:spcBef>
                <a:spcPts val="600"/>
              </a:spcBef>
              <a:spcAft>
                <a:spcPts val="0"/>
              </a:spcAft>
              <a:buSzPct val="100000"/>
              <a:buNone/>
              <a:defRPr sz="2100"/>
            </a:lvl5pPr>
            <a:lvl6pPr lvl="5">
              <a:lnSpc>
                <a:spcPct val="100000"/>
              </a:lnSpc>
              <a:spcBef>
                <a:spcPts val="600"/>
              </a:spcBef>
              <a:spcAft>
                <a:spcPts val="0"/>
              </a:spcAft>
              <a:buSzPct val="100000"/>
              <a:buNone/>
              <a:defRPr sz="2100"/>
            </a:lvl6pPr>
            <a:lvl7pPr lvl="6">
              <a:lnSpc>
                <a:spcPct val="100000"/>
              </a:lnSpc>
              <a:spcBef>
                <a:spcPts val="600"/>
              </a:spcBef>
              <a:spcAft>
                <a:spcPts val="0"/>
              </a:spcAft>
              <a:buSzPct val="100000"/>
              <a:buNone/>
              <a:defRPr sz="2100"/>
            </a:lvl7pPr>
            <a:lvl8pPr lvl="7">
              <a:lnSpc>
                <a:spcPct val="100000"/>
              </a:lnSpc>
              <a:spcBef>
                <a:spcPts val="600"/>
              </a:spcBef>
              <a:spcAft>
                <a:spcPts val="0"/>
              </a:spcAft>
              <a:buSzPct val="100000"/>
              <a:buNone/>
              <a:defRPr sz="2100"/>
            </a:lvl8pPr>
            <a:lvl9pPr lvl="8">
              <a:lnSpc>
                <a:spcPct val="100000"/>
              </a:lnSpc>
              <a:spcBef>
                <a:spcPts val="600"/>
              </a:spcBef>
              <a:spcAft>
                <a:spcPts val="0"/>
              </a:spcAft>
              <a:buSzPct val="100000"/>
              <a:buNone/>
              <a:defRPr sz="2100"/>
            </a:lvl9pPr>
          </a:lstStyle>
          <a:p>
            <a:endParaRPr/>
          </a:p>
        </p:txBody>
      </p:sp>
      <p:sp>
        <p:nvSpPr>
          <p:cNvPr id="34" name="Shape 3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78"/>
        <p:cNvGrpSpPr/>
        <p:nvPr/>
      </p:nvGrpSpPr>
      <p:grpSpPr>
        <a:xfrm>
          <a:off x="0" y="0"/>
          <a:ext cx="0" cy="0"/>
          <a:chOff x="0" y="0"/>
          <a:chExt cx="0" cy="0"/>
        </a:xfrm>
      </p:grpSpPr>
      <p:grpSp>
        <p:nvGrpSpPr>
          <p:cNvPr id="79" name="Shape 79"/>
          <p:cNvGrpSpPr/>
          <p:nvPr/>
        </p:nvGrpSpPr>
        <p:grpSpPr>
          <a:xfrm>
            <a:off x="25" y="5085300"/>
            <a:ext cx="9143937" cy="58201"/>
            <a:chOff x="25" y="5085300"/>
            <a:chExt cx="9143937" cy="58201"/>
          </a:xfrm>
        </p:grpSpPr>
        <p:sp>
          <p:nvSpPr>
            <p:cNvPr id="80" name="Shape 80"/>
            <p:cNvSpPr/>
            <p:nvPr/>
          </p:nvSpPr>
          <p:spPr>
            <a:xfrm>
              <a:off x="25" y="5085301"/>
              <a:ext cx="1396200" cy="58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1392866" y="5085301"/>
              <a:ext cx="1719299" cy="58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a:off x="3112175" y="5085301"/>
              <a:ext cx="2412000" cy="582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5523862" y="5085300"/>
              <a:ext cx="3620099" cy="58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grpSp>
      <p:sp>
        <p:nvSpPr>
          <p:cNvPr id="84" name="Shape 84"/>
          <p:cNvSpPr txBox="1">
            <a:spLocks noGrp="1"/>
          </p:cNvSpPr>
          <p:nvPr>
            <p:ph type="title"/>
          </p:nvPr>
        </p:nvSpPr>
        <p:spPr>
          <a:xfrm>
            <a:off x="315775" y="878725"/>
            <a:ext cx="8512199" cy="1888499"/>
          </a:xfrm>
          <a:prstGeom prst="rect">
            <a:avLst/>
          </a:prstGeom>
        </p:spPr>
        <p:txBody>
          <a:bodyPr lIns="91425" tIns="91425" rIns="91425" bIns="91425" anchor="ctr" anchorCtr="0"/>
          <a:lstStyle>
            <a:lvl1pPr lvl="0" algn="ctr">
              <a:spcBef>
                <a:spcPts val="0"/>
              </a:spcBef>
              <a:buSzPct val="100000"/>
              <a:defRPr sz="16000" b="0"/>
            </a:lvl1pPr>
            <a:lvl2pPr lvl="1" algn="ctr">
              <a:spcBef>
                <a:spcPts val="0"/>
              </a:spcBef>
              <a:buSzPct val="100000"/>
              <a:defRPr sz="16000" b="0"/>
            </a:lvl2pPr>
            <a:lvl3pPr lvl="2" algn="ctr">
              <a:spcBef>
                <a:spcPts val="0"/>
              </a:spcBef>
              <a:buSzPct val="100000"/>
              <a:defRPr sz="16000" b="0"/>
            </a:lvl3pPr>
            <a:lvl4pPr lvl="3" algn="ctr">
              <a:spcBef>
                <a:spcPts val="0"/>
              </a:spcBef>
              <a:buSzPct val="100000"/>
              <a:defRPr sz="16000" b="0"/>
            </a:lvl4pPr>
            <a:lvl5pPr lvl="4" algn="ctr">
              <a:spcBef>
                <a:spcPts val="0"/>
              </a:spcBef>
              <a:buSzPct val="100000"/>
              <a:defRPr sz="16000" b="0"/>
            </a:lvl5pPr>
            <a:lvl6pPr lvl="5" algn="ctr">
              <a:spcBef>
                <a:spcPts val="0"/>
              </a:spcBef>
              <a:buSzPct val="100000"/>
              <a:defRPr sz="16000" b="0"/>
            </a:lvl6pPr>
            <a:lvl7pPr lvl="6" algn="ctr">
              <a:spcBef>
                <a:spcPts val="0"/>
              </a:spcBef>
              <a:buSzPct val="100000"/>
              <a:defRPr sz="16000" b="0"/>
            </a:lvl7pPr>
            <a:lvl8pPr lvl="7" algn="ctr">
              <a:spcBef>
                <a:spcPts val="0"/>
              </a:spcBef>
              <a:buSzPct val="100000"/>
              <a:defRPr sz="16000" b="0"/>
            </a:lvl8pPr>
            <a:lvl9pPr lvl="8" algn="ctr">
              <a:spcBef>
                <a:spcPts val="0"/>
              </a:spcBef>
              <a:buSzPct val="100000"/>
              <a:defRPr sz="16000" b="0"/>
            </a:lvl9pPr>
          </a:lstStyle>
          <a:p>
            <a:endParaRPr/>
          </a:p>
        </p:txBody>
      </p:sp>
      <p:sp>
        <p:nvSpPr>
          <p:cNvPr id="85" name="Shape 85"/>
          <p:cNvSpPr txBox="1">
            <a:spLocks noGrp="1"/>
          </p:cNvSpPr>
          <p:nvPr>
            <p:ph type="body" idx="1"/>
          </p:nvPr>
        </p:nvSpPr>
        <p:spPr>
          <a:xfrm>
            <a:off x="315775" y="2995650"/>
            <a:ext cx="85121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86" name="Shape 8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7"/>
        <p:cNvGrpSpPr/>
        <p:nvPr/>
      </p:nvGrpSpPr>
      <p:grpSpPr>
        <a:xfrm>
          <a:off x="0" y="0"/>
          <a:ext cx="0" cy="0"/>
          <a:chOff x="0" y="0"/>
          <a:chExt cx="0" cy="0"/>
        </a:xfrm>
      </p:grpSpPr>
      <p:grpSp>
        <p:nvGrpSpPr>
          <p:cNvPr id="88" name="Shape 88"/>
          <p:cNvGrpSpPr/>
          <p:nvPr/>
        </p:nvGrpSpPr>
        <p:grpSpPr>
          <a:xfrm>
            <a:off x="25" y="5085300"/>
            <a:ext cx="9143937" cy="58201"/>
            <a:chOff x="-12" y="5085300"/>
            <a:chExt cx="9143937" cy="58201"/>
          </a:xfrm>
        </p:grpSpPr>
        <p:sp>
          <p:nvSpPr>
            <p:cNvPr id="89" name="Shape 89"/>
            <p:cNvSpPr/>
            <p:nvPr/>
          </p:nvSpPr>
          <p:spPr>
            <a:xfrm>
              <a:off x="-12" y="5085301"/>
              <a:ext cx="1396200" cy="58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1392829" y="5085301"/>
              <a:ext cx="1719299" cy="58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3112137" y="5085301"/>
              <a:ext cx="2412000" cy="582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5523825" y="5085300"/>
              <a:ext cx="3620099" cy="58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grpSp>
      <p:sp>
        <p:nvSpPr>
          <p:cNvPr id="93" name="Shape 9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583081" y="1549583"/>
            <a:ext cx="8076599" cy="9905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Open Sans"/>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08" name="Shape 108"/>
          <p:cNvSpPr txBox="1">
            <a:spLocks noGrp="1"/>
          </p:cNvSpPr>
          <p:nvPr>
            <p:ph type="body" idx="1"/>
          </p:nvPr>
        </p:nvSpPr>
        <p:spPr>
          <a:xfrm>
            <a:off x="583081" y="2501070"/>
            <a:ext cx="8073899" cy="541800"/>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989898"/>
              </a:buClr>
              <a:buFont typeface="Open Sans"/>
              <a:buNone/>
              <a:defRPr/>
            </a:lvl1pPr>
            <a:lvl2pPr marL="0" marR="0" lvl="1" indent="0" algn="l" rtl="0">
              <a:lnSpc>
                <a:spcPct val="100000"/>
              </a:lnSpc>
              <a:spcBef>
                <a:spcPts val="400"/>
              </a:spcBef>
              <a:spcAft>
                <a:spcPts val="0"/>
              </a:spcAft>
              <a:buClr>
                <a:srgbClr val="989898"/>
              </a:buClr>
              <a:buFont typeface="Open Sans"/>
              <a:buNone/>
              <a:defRPr/>
            </a:lvl2pPr>
            <a:lvl3pPr marL="0" marR="0" lvl="2" indent="0" algn="l" rtl="0">
              <a:lnSpc>
                <a:spcPct val="100000"/>
              </a:lnSpc>
              <a:spcBef>
                <a:spcPts val="400"/>
              </a:spcBef>
              <a:spcAft>
                <a:spcPts val="0"/>
              </a:spcAft>
              <a:buClr>
                <a:srgbClr val="989898"/>
              </a:buClr>
              <a:buFont typeface="Open Sans"/>
              <a:buNone/>
              <a:defRPr/>
            </a:lvl3pPr>
            <a:lvl4pPr marL="0" marR="0" lvl="3" indent="0" algn="l" rtl="0">
              <a:lnSpc>
                <a:spcPct val="100000"/>
              </a:lnSpc>
              <a:spcBef>
                <a:spcPts val="400"/>
              </a:spcBef>
              <a:spcAft>
                <a:spcPts val="0"/>
              </a:spcAft>
              <a:buClr>
                <a:srgbClr val="989898"/>
              </a:buClr>
              <a:buFont typeface="Open Sans"/>
              <a:buNone/>
              <a:defRPr/>
            </a:lvl4pPr>
            <a:lvl5pPr marL="0" marR="0" lvl="4" indent="0" algn="l" rtl="0">
              <a:lnSpc>
                <a:spcPct val="100000"/>
              </a:lnSpc>
              <a:spcBef>
                <a:spcPts val="400"/>
              </a:spcBef>
              <a:spcAft>
                <a:spcPts val="0"/>
              </a:spcAft>
              <a:buClr>
                <a:srgbClr val="989898"/>
              </a:buClr>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9" name="Shape 109"/>
          <p:cNvSpPr txBox="1">
            <a:spLocks noGrp="1"/>
          </p:cNvSpPr>
          <p:nvPr>
            <p:ph type="body" idx="2"/>
          </p:nvPr>
        </p:nvSpPr>
        <p:spPr>
          <a:xfrm>
            <a:off x="589610" y="3191219"/>
            <a:ext cx="8073899" cy="4250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777777"/>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pic>
        <p:nvPicPr>
          <p:cNvPr id="110" name="Shape 110"/>
          <p:cNvPicPr preferRelativeResize="0"/>
          <p:nvPr/>
        </p:nvPicPr>
        <p:blipFill rotWithShape="1">
          <a:blip r:embed="rId2">
            <a:alphaModFix/>
          </a:blip>
          <a:srcRect/>
          <a:stretch/>
        </p:blipFill>
        <p:spPr>
          <a:xfrm>
            <a:off x="114329" y="4208535"/>
            <a:ext cx="9140399" cy="498899"/>
          </a:xfrm>
          <a:prstGeom prst="rect">
            <a:avLst/>
          </a:prstGeom>
          <a:noFill/>
          <a:ln>
            <a:noFill/>
          </a:ln>
        </p:spPr>
      </p:pic>
      <p:sp>
        <p:nvSpPr>
          <p:cNvPr id="111" name="Shape 111"/>
          <p:cNvSpPr/>
          <p:nvPr/>
        </p:nvSpPr>
        <p:spPr>
          <a:xfrm>
            <a:off x="1" y="4302776"/>
            <a:ext cx="9144000" cy="842400"/>
          </a:xfrm>
          <a:prstGeom prst="rect">
            <a:avLst/>
          </a:prstGeom>
          <a:solidFill>
            <a:srgbClr val="FFFFFF"/>
          </a:solid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12" name="Shape 112"/>
          <p:cNvCxnSpPr/>
          <p:nvPr/>
        </p:nvCxnSpPr>
        <p:spPr>
          <a:xfrm>
            <a:off x="0" y="4297164"/>
            <a:ext cx="9144000" cy="0"/>
          </a:xfrm>
          <a:prstGeom prst="straightConnector1">
            <a:avLst/>
          </a:prstGeom>
          <a:noFill/>
          <a:ln w="9525" cap="flat" cmpd="sng">
            <a:solidFill>
              <a:srgbClr val="D6D6D6"/>
            </a:solidFill>
            <a:prstDash val="solid"/>
            <a:round/>
            <a:headEnd type="none" w="med" len="med"/>
            <a:tailEnd type="none" w="med" len="med"/>
          </a:ln>
        </p:spPr>
      </p:cxnSp>
      <p:sp>
        <p:nvSpPr>
          <p:cNvPr id="113" name="Shape 113"/>
          <p:cNvSpPr/>
          <p:nvPr/>
        </p:nvSpPr>
        <p:spPr>
          <a:xfrm>
            <a:off x="7735224" y="4272235"/>
            <a:ext cx="206100" cy="27600"/>
          </a:xfrm>
          <a:prstGeom prst="rect">
            <a:avLst/>
          </a:prstGeom>
          <a:solidFill>
            <a:srgbClr val="3369E8"/>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4" name="Shape 114"/>
          <p:cNvSpPr/>
          <p:nvPr/>
        </p:nvSpPr>
        <p:spPr>
          <a:xfrm>
            <a:off x="8351254" y="4272235"/>
            <a:ext cx="204900" cy="27600"/>
          </a:xfrm>
          <a:prstGeom prst="rect">
            <a:avLst/>
          </a:prstGeom>
          <a:solidFill>
            <a:srgbClr val="D50F2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5" name="Shape 115"/>
          <p:cNvSpPr/>
          <p:nvPr/>
        </p:nvSpPr>
        <p:spPr>
          <a:xfrm>
            <a:off x="8556285" y="4272235"/>
            <a:ext cx="206100" cy="27600"/>
          </a:xfrm>
          <a:prstGeom prst="rect">
            <a:avLst/>
          </a:prstGeom>
          <a:solidFill>
            <a:srgbClr val="C9CDCD"/>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6" name="Shape 116"/>
          <p:cNvSpPr/>
          <p:nvPr/>
        </p:nvSpPr>
        <p:spPr>
          <a:xfrm>
            <a:off x="7941345" y="4272235"/>
            <a:ext cx="206100" cy="27600"/>
          </a:xfrm>
          <a:prstGeom prst="rect">
            <a:avLst/>
          </a:prstGeom>
          <a:solidFill>
            <a:srgbClr val="EEB211"/>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7" name="Shape 117"/>
          <p:cNvSpPr/>
          <p:nvPr/>
        </p:nvSpPr>
        <p:spPr>
          <a:xfrm>
            <a:off x="8147465" y="4272235"/>
            <a:ext cx="204599" cy="27600"/>
          </a:xfrm>
          <a:prstGeom prst="rect">
            <a:avLst/>
          </a:prstGeom>
          <a:solidFill>
            <a:srgbClr val="00992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18" name="Shape 118"/>
          <p:cNvPicPr preferRelativeResize="0"/>
          <p:nvPr/>
        </p:nvPicPr>
        <p:blipFill rotWithShape="1">
          <a:blip r:embed="rId3">
            <a:alphaModFix/>
          </a:blip>
          <a:srcRect/>
          <a:stretch/>
        </p:blipFill>
        <p:spPr>
          <a:xfrm>
            <a:off x="682289" y="4614592"/>
            <a:ext cx="1665000" cy="223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gue - Title Only">
    <p:spTree>
      <p:nvGrpSpPr>
        <p:cNvPr id="1" name="Shape 119"/>
        <p:cNvGrpSpPr/>
        <p:nvPr/>
      </p:nvGrpSpPr>
      <p:grpSpPr>
        <a:xfrm>
          <a:off x="0" y="0"/>
          <a:ext cx="0" cy="0"/>
          <a:chOff x="0" y="0"/>
          <a:chExt cx="0" cy="0"/>
        </a:xfrm>
      </p:grpSpPr>
      <p:sp>
        <p:nvSpPr>
          <p:cNvPr id="120" name="Shape 120"/>
          <p:cNvSpPr/>
          <p:nvPr/>
        </p:nvSpPr>
        <p:spPr>
          <a:xfrm>
            <a:off x="0" y="0"/>
            <a:ext cx="9144000" cy="679200"/>
          </a:xfrm>
          <a:prstGeom prst="rect">
            <a:avLst/>
          </a:prstGeom>
          <a:solidFill>
            <a:schemeClr val="lt1"/>
          </a:solid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1" name="Shape 121"/>
          <p:cNvSpPr txBox="1">
            <a:spLocks noGrp="1"/>
          </p:cNvSpPr>
          <p:nvPr>
            <p:ph type="ctrTitle"/>
          </p:nvPr>
        </p:nvSpPr>
        <p:spPr>
          <a:xfrm>
            <a:off x="583081" y="2208275"/>
            <a:ext cx="8076599" cy="9905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Open Sans"/>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pic>
        <p:nvPicPr>
          <p:cNvPr id="122" name="Shape 122"/>
          <p:cNvPicPr preferRelativeResize="0"/>
          <p:nvPr/>
        </p:nvPicPr>
        <p:blipFill rotWithShape="1">
          <a:blip r:embed="rId2">
            <a:alphaModFix/>
          </a:blip>
          <a:srcRect/>
          <a:stretch/>
        </p:blipFill>
        <p:spPr>
          <a:xfrm>
            <a:off x="114329" y="4208535"/>
            <a:ext cx="9140399" cy="498899"/>
          </a:xfrm>
          <a:prstGeom prst="rect">
            <a:avLst/>
          </a:prstGeom>
          <a:noFill/>
          <a:ln>
            <a:noFill/>
          </a:ln>
        </p:spPr>
      </p:pic>
      <p:sp>
        <p:nvSpPr>
          <p:cNvPr id="123" name="Shape 123"/>
          <p:cNvSpPr/>
          <p:nvPr/>
        </p:nvSpPr>
        <p:spPr>
          <a:xfrm>
            <a:off x="1" y="4302776"/>
            <a:ext cx="9144000" cy="842400"/>
          </a:xfrm>
          <a:prstGeom prst="rect">
            <a:avLst/>
          </a:prstGeom>
          <a:solidFill>
            <a:srgbClr val="FFFFFF"/>
          </a:solid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24" name="Shape 124"/>
          <p:cNvCxnSpPr/>
          <p:nvPr/>
        </p:nvCxnSpPr>
        <p:spPr>
          <a:xfrm>
            <a:off x="0" y="4297164"/>
            <a:ext cx="9144000" cy="0"/>
          </a:xfrm>
          <a:prstGeom prst="straightConnector1">
            <a:avLst/>
          </a:prstGeom>
          <a:noFill/>
          <a:ln w="9525" cap="flat" cmpd="sng">
            <a:solidFill>
              <a:srgbClr val="D6D6D6"/>
            </a:solidFill>
            <a:prstDash val="solid"/>
            <a:round/>
            <a:headEnd type="none" w="med" len="med"/>
            <a:tailEnd type="none" w="med" len="med"/>
          </a:ln>
        </p:spPr>
      </p:cxnSp>
      <p:sp>
        <p:nvSpPr>
          <p:cNvPr id="125" name="Shape 125"/>
          <p:cNvSpPr/>
          <p:nvPr/>
        </p:nvSpPr>
        <p:spPr>
          <a:xfrm>
            <a:off x="7735224" y="4272235"/>
            <a:ext cx="206100" cy="27600"/>
          </a:xfrm>
          <a:prstGeom prst="rect">
            <a:avLst/>
          </a:prstGeom>
          <a:solidFill>
            <a:srgbClr val="3369E8"/>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6" name="Shape 126"/>
          <p:cNvSpPr/>
          <p:nvPr/>
        </p:nvSpPr>
        <p:spPr>
          <a:xfrm>
            <a:off x="8351254" y="4272235"/>
            <a:ext cx="204900" cy="27600"/>
          </a:xfrm>
          <a:prstGeom prst="rect">
            <a:avLst/>
          </a:prstGeom>
          <a:solidFill>
            <a:srgbClr val="D50F2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7" name="Shape 127"/>
          <p:cNvSpPr/>
          <p:nvPr/>
        </p:nvSpPr>
        <p:spPr>
          <a:xfrm>
            <a:off x="8556285" y="4272235"/>
            <a:ext cx="206100" cy="27600"/>
          </a:xfrm>
          <a:prstGeom prst="rect">
            <a:avLst/>
          </a:prstGeom>
          <a:solidFill>
            <a:srgbClr val="C9CDCD"/>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8" name="Shape 128"/>
          <p:cNvSpPr/>
          <p:nvPr/>
        </p:nvSpPr>
        <p:spPr>
          <a:xfrm>
            <a:off x="7941345" y="4272235"/>
            <a:ext cx="206100" cy="27600"/>
          </a:xfrm>
          <a:prstGeom prst="rect">
            <a:avLst/>
          </a:prstGeom>
          <a:solidFill>
            <a:srgbClr val="EEB211"/>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9" name="Shape 129"/>
          <p:cNvSpPr/>
          <p:nvPr/>
        </p:nvSpPr>
        <p:spPr>
          <a:xfrm>
            <a:off x="8147465" y="4272235"/>
            <a:ext cx="204599" cy="27600"/>
          </a:xfrm>
          <a:prstGeom prst="rect">
            <a:avLst/>
          </a:prstGeom>
          <a:solidFill>
            <a:srgbClr val="00992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30" name="Shape 130"/>
          <p:cNvPicPr preferRelativeResize="0"/>
          <p:nvPr/>
        </p:nvPicPr>
        <p:blipFill rotWithShape="1">
          <a:blip r:embed="rId3">
            <a:alphaModFix/>
          </a:blip>
          <a:srcRect/>
          <a:stretch/>
        </p:blipFill>
        <p:spPr>
          <a:xfrm>
            <a:off x="682289" y="4614592"/>
            <a:ext cx="1665000" cy="223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gue">
    <p:spTree>
      <p:nvGrpSpPr>
        <p:cNvPr id="1" name="Shape 131"/>
        <p:cNvGrpSpPr/>
        <p:nvPr/>
      </p:nvGrpSpPr>
      <p:grpSpPr>
        <a:xfrm>
          <a:off x="0" y="0"/>
          <a:ext cx="0" cy="0"/>
          <a:chOff x="0" y="0"/>
          <a:chExt cx="0" cy="0"/>
        </a:xfrm>
      </p:grpSpPr>
      <p:sp>
        <p:nvSpPr>
          <p:cNvPr id="132" name="Shape 132"/>
          <p:cNvSpPr/>
          <p:nvPr/>
        </p:nvSpPr>
        <p:spPr>
          <a:xfrm>
            <a:off x="0" y="0"/>
            <a:ext cx="9144000" cy="679200"/>
          </a:xfrm>
          <a:prstGeom prst="rect">
            <a:avLst/>
          </a:prstGeom>
          <a:solidFill>
            <a:schemeClr val="lt1"/>
          </a:solid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3" name="Shape 133"/>
          <p:cNvSpPr txBox="1">
            <a:spLocks noGrp="1"/>
          </p:cNvSpPr>
          <p:nvPr>
            <p:ph type="title"/>
          </p:nvPr>
        </p:nvSpPr>
        <p:spPr>
          <a:xfrm>
            <a:off x="583081" y="2208275"/>
            <a:ext cx="8076599" cy="99059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4" name="Shape 134"/>
          <p:cNvSpPr txBox="1">
            <a:spLocks noGrp="1"/>
          </p:cNvSpPr>
          <p:nvPr>
            <p:ph type="body" idx="1"/>
          </p:nvPr>
        </p:nvSpPr>
        <p:spPr>
          <a:xfrm>
            <a:off x="583558" y="3209543"/>
            <a:ext cx="8075700" cy="6644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pic>
        <p:nvPicPr>
          <p:cNvPr id="135" name="Shape 135"/>
          <p:cNvPicPr preferRelativeResize="0"/>
          <p:nvPr/>
        </p:nvPicPr>
        <p:blipFill rotWithShape="1">
          <a:blip r:embed="rId2">
            <a:alphaModFix/>
          </a:blip>
          <a:srcRect/>
          <a:stretch/>
        </p:blipFill>
        <p:spPr>
          <a:xfrm>
            <a:off x="114329" y="4208535"/>
            <a:ext cx="9140399" cy="498899"/>
          </a:xfrm>
          <a:prstGeom prst="rect">
            <a:avLst/>
          </a:prstGeom>
          <a:noFill/>
          <a:ln>
            <a:noFill/>
          </a:ln>
        </p:spPr>
      </p:pic>
      <p:sp>
        <p:nvSpPr>
          <p:cNvPr id="136" name="Shape 136"/>
          <p:cNvSpPr/>
          <p:nvPr/>
        </p:nvSpPr>
        <p:spPr>
          <a:xfrm>
            <a:off x="1" y="4302776"/>
            <a:ext cx="9144000" cy="842400"/>
          </a:xfrm>
          <a:prstGeom prst="rect">
            <a:avLst/>
          </a:prstGeom>
          <a:solidFill>
            <a:srgbClr val="FFFFFF"/>
          </a:solid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37" name="Shape 137"/>
          <p:cNvCxnSpPr/>
          <p:nvPr/>
        </p:nvCxnSpPr>
        <p:spPr>
          <a:xfrm>
            <a:off x="0" y="4297164"/>
            <a:ext cx="9144000" cy="0"/>
          </a:xfrm>
          <a:prstGeom prst="straightConnector1">
            <a:avLst/>
          </a:prstGeom>
          <a:noFill/>
          <a:ln w="9525" cap="flat" cmpd="sng">
            <a:solidFill>
              <a:srgbClr val="D6D6D6"/>
            </a:solidFill>
            <a:prstDash val="solid"/>
            <a:round/>
            <a:headEnd type="none" w="med" len="med"/>
            <a:tailEnd type="none" w="med" len="med"/>
          </a:ln>
        </p:spPr>
      </p:cxnSp>
      <p:sp>
        <p:nvSpPr>
          <p:cNvPr id="138" name="Shape 138"/>
          <p:cNvSpPr/>
          <p:nvPr/>
        </p:nvSpPr>
        <p:spPr>
          <a:xfrm>
            <a:off x="7735224" y="4272235"/>
            <a:ext cx="206100" cy="27600"/>
          </a:xfrm>
          <a:prstGeom prst="rect">
            <a:avLst/>
          </a:prstGeom>
          <a:solidFill>
            <a:srgbClr val="3369E8"/>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9" name="Shape 139"/>
          <p:cNvSpPr/>
          <p:nvPr/>
        </p:nvSpPr>
        <p:spPr>
          <a:xfrm>
            <a:off x="8351254" y="4272235"/>
            <a:ext cx="204900" cy="27600"/>
          </a:xfrm>
          <a:prstGeom prst="rect">
            <a:avLst/>
          </a:prstGeom>
          <a:solidFill>
            <a:srgbClr val="D50F2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0" name="Shape 140"/>
          <p:cNvSpPr/>
          <p:nvPr/>
        </p:nvSpPr>
        <p:spPr>
          <a:xfrm>
            <a:off x="8556285" y="4272235"/>
            <a:ext cx="206100" cy="27600"/>
          </a:xfrm>
          <a:prstGeom prst="rect">
            <a:avLst/>
          </a:prstGeom>
          <a:solidFill>
            <a:srgbClr val="C9CDCD"/>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1" name="Shape 141"/>
          <p:cNvSpPr/>
          <p:nvPr/>
        </p:nvSpPr>
        <p:spPr>
          <a:xfrm>
            <a:off x="7941345" y="4272235"/>
            <a:ext cx="206100" cy="27600"/>
          </a:xfrm>
          <a:prstGeom prst="rect">
            <a:avLst/>
          </a:prstGeom>
          <a:solidFill>
            <a:srgbClr val="EEB211"/>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2" name="Shape 142"/>
          <p:cNvSpPr/>
          <p:nvPr/>
        </p:nvSpPr>
        <p:spPr>
          <a:xfrm>
            <a:off x="8147465" y="4272235"/>
            <a:ext cx="204599" cy="27600"/>
          </a:xfrm>
          <a:prstGeom prst="rect">
            <a:avLst/>
          </a:prstGeom>
          <a:solidFill>
            <a:srgbClr val="00992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43" name="Shape 143"/>
          <p:cNvPicPr preferRelativeResize="0"/>
          <p:nvPr/>
        </p:nvPicPr>
        <p:blipFill rotWithShape="1">
          <a:blip r:embed="rId3">
            <a:alphaModFix/>
          </a:blip>
          <a:srcRect/>
          <a:stretch/>
        </p:blipFill>
        <p:spPr>
          <a:xfrm>
            <a:off x="682289" y="4614592"/>
            <a:ext cx="1665000" cy="223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294303" y="1094183"/>
            <a:ext cx="8368799" cy="3414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6" name="Shape 146"/>
          <p:cNvSpPr txBox="1">
            <a:spLocks noGrp="1"/>
          </p:cNvSpPr>
          <p:nvPr>
            <p:ph type="body" idx="2"/>
          </p:nvPr>
        </p:nvSpPr>
        <p:spPr>
          <a:xfrm>
            <a:off x="294303" y="667558"/>
            <a:ext cx="8372400" cy="4265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7" name="Shape 147"/>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p:spTree>
      <p:nvGrpSpPr>
        <p:cNvPr id="1" name="Shape 15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Quote w/ Text">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233467" y="718458"/>
            <a:ext cx="4516499" cy="3706499"/>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Quote x 3">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549075" y="1739350"/>
            <a:ext cx="8046300" cy="840299"/>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37" name="Shape 3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Quote w/ Objec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57" name="Shape 157"/>
          <p:cNvSpPr txBox="1">
            <a:spLocks noGrp="1"/>
          </p:cNvSpPr>
          <p:nvPr>
            <p:ph type="body" idx="1"/>
          </p:nvPr>
        </p:nvSpPr>
        <p:spPr>
          <a:xfrm>
            <a:off x="294303" y="1625345"/>
            <a:ext cx="3721499" cy="18584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8" name="Shape 158"/>
          <p:cNvSpPr txBox="1">
            <a:spLocks noGrp="1"/>
          </p:cNvSpPr>
          <p:nvPr>
            <p:ph type="body" idx="2"/>
          </p:nvPr>
        </p:nvSpPr>
        <p:spPr>
          <a:xfrm>
            <a:off x="294304" y="3310889"/>
            <a:ext cx="3721499" cy="4265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creengrab w/ 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61" name="Shape 161"/>
          <p:cNvSpPr txBox="1">
            <a:spLocks noGrp="1"/>
          </p:cNvSpPr>
          <p:nvPr>
            <p:ph type="body" idx="1"/>
          </p:nvPr>
        </p:nvSpPr>
        <p:spPr>
          <a:xfrm>
            <a:off x="294303" y="1101326"/>
            <a:ext cx="3721499" cy="34362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Quote w/ Logo">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321742" y="1920239"/>
            <a:ext cx="8495699" cy="985799"/>
          </a:xfrm>
          <a:prstGeom prst="rect">
            <a:avLst/>
          </a:prstGeom>
          <a:noFill/>
          <a:ln>
            <a:noFill/>
          </a:ln>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4" name="Shape 164"/>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creengrab Full">
    <p:spTree>
      <p:nvGrpSpPr>
        <p:cNvPr id="1" name="Shape 16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creengrab w/ Title">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Large Text Treatment">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0" y="1028700"/>
            <a:ext cx="9144000" cy="2674199"/>
          </a:xfrm>
          <a:prstGeom prst="rect">
            <a:avLst/>
          </a:prstGeom>
          <a:noFill/>
          <a:ln>
            <a:noFill/>
          </a:ln>
        </p:spPr>
        <p:txBody>
          <a:bodyPr lIns="91425" tIns="91425" rIns="91425" bIns="91425" anchor="ctr"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hart Center">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hart Lef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able">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Overview 01A">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1" name="Shape 4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Overview 01B">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Overview 02A">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Overview 02B">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ver">
    <p:bg>
      <p:bgPr>
        <a:solidFill>
          <a:schemeClr val="lt1"/>
        </a:solidFill>
        <a:effectLst/>
      </p:bgPr>
    </p:bg>
    <p:spTree>
      <p:nvGrpSpPr>
        <p:cNvPr id="1" name="Shape 215"/>
        <p:cNvGrpSpPr/>
        <p:nvPr/>
      </p:nvGrpSpPr>
      <p:grpSpPr>
        <a:xfrm>
          <a:off x="0" y="0"/>
          <a:ext cx="0" cy="0"/>
          <a:chOff x="0" y="0"/>
          <a:chExt cx="0" cy="0"/>
        </a:xfrm>
      </p:grpSpPr>
      <p:grpSp>
        <p:nvGrpSpPr>
          <p:cNvPr id="216" name="Shape 216"/>
          <p:cNvGrpSpPr/>
          <p:nvPr/>
        </p:nvGrpSpPr>
        <p:grpSpPr>
          <a:xfrm>
            <a:off x="654558" y="4607465"/>
            <a:ext cx="1997529" cy="233020"/>
            <a:chOff x="3468687" y="1319212"/>
            <a:chExt cx="6489700" cy="757237"/>
          </a:xfrm>
        </p:grpSpPr>
        <p:sp>
          <p:nvSpPr>
            <p:cNvPr id="217" name="Shape 217"/>
            <p:cNvSpPr/>
            <p:nvPr/>
          </p:nvSpPr>
          <p:spPr>
            <a:xfrm>
              <a:off x="3468687" y="1319212"/>
              <a:ext cx="568324" cy="587375"/>
            </a:xfrm>
            <a:custGeom>
              <a:avLst/>
              <a:gdLst/>
              <a:ahLst/>
              <a:cxnLst/>
              <a:rect l="0" t="0" r="0" b="0"/>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18" name="Shape 218"/>
            <p:cNvSpPr/>
            <p:nvPr/>
          </p:nvSpPr>
          <p:spPr>
            <a:xfrm>
              <a:off x="4065587"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19" name="Shape 219"/>
            <p:cNvSpPr/>
            <p:nvPr/>
          </p:nvSpPr>
          <p:spPr>
            <a:xfrm>
              <a:off x="4476750"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20" name="Shape 220"/>
            <p:cNvSpPr/>
            <p:nvPr/>
          </p:nvSpPr>
          <p:spPr>
            <a:xfrm>
              <a:off x="4889500" y="1528762"/>
              <a:ext cx="360362" cy="547687"/>
            </a:xfrm>
            <a:custGeom>
              <a:avLst/>
              <a:gdLst/>
              <a:ahLst/>
              <a:cxnLst/>
              <a:rect l="0" t="0" r="0" b="0"/>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21" name="Shape 221"/>
            <p:cNvSpPr/>
            <p:nvPr/>
          </p:nvSpPr>
          <p:spPr>
            <a:xfrm>
              <a:off x="5307012" y="1339850"/>
              <a:ext cx="82499" cy="555600"/>
            </a:xfrm>
            <a:prstGeom prst="rect">
              <a:avLst/>
            </a:prstGeom>
            <a:solidFill>
              <a:srgbClr val="34A85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22" name="Shape 222"/>
            <p:cNvSpPr/>
            <p:nvPr/>
          </p:nvSpPr>
          <p:spPr>
            <a:xfrm>
              <a:off x="5429250" y="1528762"/>
              <a:ext cx="346075" cy="377825"/>
            </a:xfrm>
            <a:custGeom>
              <a:avLst/>
              <a:gdLst/>
              <a:ahLst/>
              <a:cxnLst/>
              <a:rect l="0" t="0" r="0" b="0"/>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23" name="Shape 223"/>
            <p:cNvSpPr/>
            <p:nvPr/>
          </p:nvSpPr>
          <p:spPr>
            <a:xfrm>
              <a:off x="5953125" y="1379537"/>
              <a:ext cx="241300" cy="515937"/>
            </a:xfrm>
            <a:custGeom>
              <a:avLst/>
              <a:gdLst/>
              <a:ahLst/>
              <a:cxnLst/>
              <a:rect l="0" t="0" r="0" b="0"/>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24" name="Shape 224"/>
            <p:cNvSpPr/>
            <p:nvPr/>
          </p:nvSpPr>
          <p:spPr>
            <a:xfrm>
              <a:off x="6191250"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25" name="Shape 225"/>
            <p:cNvSpPr/>
            <p:nvPr/>
          </p:nvSpPr>
          <p:spPr>
            <a:xfrm>
              <a:off x="6604000" y="1535112"/>
              <a:ext cx="215899" cy="360362"/>
            </a:xfrm>
            <a:custGeom>
              <a:avLst/>
              <a:gdLst/>
              <a:ahLst/>
              <a:cxnLst/>
              <a:rect l="0" t="0" r="0" b="0"/>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26" name="Shape 226"/>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27" name="Shape 227"/>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28" name="Shape 228"/>
            <p:cNvSpPr/>
            <p:nvPr/>
          </p:nvSpPr>
          <p:spPr>
            <a:xfrm>
              <a:off x="7346950" y="1382712"/>
              <a:ext cx="349249" cy="523875"/>
            </a:xfrm>
            <a:custGeom>
              <a:avLst/>
              <a:gdLst/>
              <a:ahLst/>
              <a:cxnLst/>
              <a:rect l="0" t="0" r="0" b="0"/>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29" name="Shape 229"/>
            <p:cNvSpPr/>
            <p:nvPr/>
          </p:nvSpPr>
          <p:spPr>
            <a:xfrm>
              <a:off x="7766050" y="1544637"/>
              <a:ext cx="309562" cy="361949"/>
            </a:xfrm>
            <a:custGeom>
              <a:avLst/>
              <a:gdLst/>
              <a:ahLst/>
              <a:cxnLst/>
              <a:rect l="0" t="0" r="0" b="0"/>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30" name="Shape 230"/>
            <p:cNvSpPr/>
            <p:nvPr/>
          </p:nvSpPr>
          <p:spPr>
            <a:xfrm>
              <a:off x="8128000" y="1533525"/>
              <a:ext cx="334962" cy="373063"/>
            </a:xfrm>
            <a:custGeom>
              <a:avLst/>
              <a:gdLst/>
              <a:ahLst/>
              <a:cxnLst/>
              <a:rect l="0" t="0" r="0" b="0"/>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31" name="Shape 231"/>
            <p:cNvSpPr/>
            <p:nvPr/>
          </p:nvSpPr>
          <p:spPr>
            <a:xfrm>
              <a:off x="8499475" y="1533525"/>
              <a:ext cx="309563" cy="373063"/>
            </a:xfrm>
            <a:custGeom>
              <a:avLst/>
              <a:gdLst/>
              <a:ahLst/>
              <a:cxnLst/>
              <a:rect l="0" t="0" r="0" b="0"/>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32" name="Shape 232"/>
            <p:cNvSpPr/>
            <p:nvPr/>
          </p:nvSpPr>
          <p:spPr>
            <a:xfrm>
              <a:off x="8842375" y="1436687"/>
              <a:ext cx="227012" cy="463550"/>
            </a:xfrm>
            <a:custGeom>
              <a:avLst/>
              <a:gdLst/>
              <a:ahLst/>
              <a:cxnLst/>
              <a:rect l="0" t="0" r="0" b="0"/>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33" name="Shape 233"/>
            <p:cNvSpPr/>
            <p:nvPr/>
          </p:nvSpPr>
          <p:spPr>
            <a:xfrm>
              <a:off x="9102725" y="1376362"/>
              <a:ext cx="93662" cy="519113"/>
            </a:xfrm>
            <a:custGeom>
              <a:avLst/>
              <a:gdLst/>
              <a:ahLst/>
              <a:cxnLst/>
              <a:rect l="0" t="0" r="0" b="0"/>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34" name="Shape 234"/>
            <p:cNvSpPr/>
            <p:nvPr/>
          </p:nvSpPr>
          <p:spPr>
            <a:xfrm>
              <a:off x="9237663"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35" name="Shape 235"/>
            <p:cNvSpPr/>
            <p:nvPr/>
          </p:nvSpPr>
          <p:spPr>
            <a:xfrm>
              <a:off x="9650413" y="1533525"/>
              <a:ext cx="307975" cy="361949"/>
            </a:xfrm>
            <a:custGeom>
              <a:avLst/>
              <a:gdLst/>
              <a:ahLst/>
              <a:cxnLst/>
              <a:rect l="0" t="0" r="0" b="0"/>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grpSp>
        <p:nvGrpSpPr>
          <p:cNvPr id="236" name="Shape 236"/>
          <p:cNvGrpSpPr/>
          <p:nvPr/>
        </p:nvGrpSpPr>
        <p:grpSpPr>
          <a:xfrm>
            <a:off x="46" y="4275319"/>
            <a:ext cx="9144268" cy="27449"/>
            <a:chOff x="0" y="6522528"/>
            <a:chExt cx="12188700" cy="36599"/>
          </a:xfrm>
        </p:grpSpPr>
        <p:cxnSp>
          <p:nvCxnSpPr>
            <p:cNvPr id="237" name="Shape 237"/>
            <p:cNvCxnSpPr/>
            <p:nvPr/>
          </p:nvCxnSpPr>
          <p:spPr>
            <a:xfrm>
              <a:off x="0" y="6555310"/>
              <a:ext cx="12188700" cy="0"/>
            </a:xfrm>
            <a:prstGeom prst="straightConnector1">
              <a:avLst/>
            </a:prstGeom>
            <a:noFill/>
            <a:ln w="9525" cap="flat" cmpd="sng">
              <a:solidFill>
                <a:schemeClr val="accent6"/>
              </a:solidFill>
              <a:prstDash val="solid"/>
              <a:round/>
              <a:headEnd type="none" w="med" len="med"/>
              <a:tailEnd type="none" w="med" len="med"/>
            </a:ln>
          </p:spPr>
        </p:cxnSp>
        <p:sp>
          <p:nvSpPr>
            <p:cNvPr id="238" name="Shape 238"/>
            <p:cNvSpPr/>
            <p:nvPr/>
          </p:nvSpPr>
          <p:spPr>
            <a:xfrm>
              <a:off x="10310946" y="6522528"/>
              <a:ext cx="274800" cy="36599"/>
            </a:xfrm>
            <a:prstGeom prst="rect">
              <a:avLst/>
            </a:prstGeom>
            <a:solidFill>
              <a:schemeClr val="accent1"/>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39" name="Shape 239"/>
            <p:cNvSpPr/>
            <p:nvPr/>
          </p:nvSpPr>
          <p:spPr>
            <a:xfrm>
              <a:off x="11132107" y="6522528"/>
              <a:ext cx="273299" cy="36599"/>
            </a:xfrm>
            <a:prstGeom prst="rect">
              <a:avLst/>
            </a:pr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40" name="Shape 240"/>
            <p:cNvSpPr/>
            <p:nvPr/>
          </p:nvSpPr>
          <p:spPr>
            <a:xfrm>
              <a:off x="11405410" y="6522528"/>
              <a:ext cx="274800" cy="36599"/>
            </a:xfrm>
            <a:prstGeom prst="rect">
              <a:avLst/>
            </a:prstGeom>
            <a:solidFill>
              <a:schemeClr val="accent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41" name="Shape 241"/>
            <p:cNvSpPr/>
            <p:nvPr/>
          </p:nvSpPr>
          <p:spPr>
            <a:xfrm>
              <a:off x="10585703" y="6522528"/>
              <a:ext cx="274800" cy="36599"/>
            </a:xfrm>
            <a:prstGeom prst="rect">
              <a:avLst/>
            </a:prstGeom>
            <a:solidFill>
              <a:schemeClr val="accent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42" name="Shape 242"/>
            <p:cNvSpPr/>
            <p:nvPr/>
          </p:nvSpPr>
          <p:spPr>
            <a:xfrm>
              <a:off x="10860459" y="6522528"/>
              <a:ext cx="272699" cy="36599"/>
            </a:xfrm>
            <a:prstGeom prst="rect">
              <a:avLst/>
            </a:prstGeom>
            <a:solidFill>
              <a:schemeClr val="accent2"/>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
        <p:nvSpPr>
          <p:cNvPr id="243" name="Shape 243"/>
          <p:cNvSpPr/>
          <p:nvPr/>
        </p:nvSpPr>
        <p:spPr>
          <a:xfrm>
            <a:off x="46" y="4302776"/>
            <a:ext cx="9144000" cy="842399"/>
          </a:xfrm>
          <a:prstGeom prst="rect">
            <a:avLst/>
          </a:prstGeom>
          <a:solidFill>
            <a:schemeClr val="lt1"/>
          </a:solid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44" name="Shape 244"/>
          <p:cNvSpPr txBox="1">
            <a:spLocks noGrp="1"/>
          </p:cNvSpPr>
          <p:nvPr>
            <p:ph type="title"/>
          </p:nvPr>
        </p:nvSpPr>
        <p:spPr>
          <a:xfrm>
            <a:off x="561952" y="1761506"/>
            <a:ext cx="8317125" cy="788174"/>
          </a:xfrm>
          <a:prstGeom prst="rect">
            <a:avLst/>
          </a:prstGeom>
        </p:spPr>
        <p:txBody>
          <a:bodyPr lIns="68575" tIns="68575" rIns="68575" bIns="68575" anchor="b" anchorCtr="0"/>
          <a:lstStyle>
            <a:lvl1pPr lvl="0" rtl="0">
              <a:spcBef>
                <a:spcPts val="0"/>
              </a:spcBef>
              <a:buNone/>
              <a:defRPr sz="3200"/>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245" name="Shape 245"/>
          <p:cNvSpPr txBox="1">
            <a:spLocks noGrp="1"/>
          </p:cNvSpPr>
          <p:nvPr>
            <p:ph type="subTitle" idx="1"/>
          </p:nvPr>
        </p:nvSpPr>
        <p:spPr>
          <a:xfrm>
            <a:off x="561952" y="2554237"/>
            <a:ext cx="8317125" cy="577574"/>
          </a:xfrm>
          <a:prstGeom prst="rect">
            <a:avLst/>
          </a:prstGeom>
        </p:spPr>
        <p:txBody>
          <a:bodyPr lIns="68575" tIns="68575" rIns="68575" bIns="68575" anchor="t" anchorCtr="0"/>
          <a:lstStyle>
            <a:lvl1pPr lvl="0" rtl="0">
              <a:spcBef>
                <a:spcPts val="0"/>
              </a:spcBef>
              <a:buNone/>
              <a:defRPr sz="2200"/>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246" name="Shape 246"/>
          <p:cNvSpPr txBox="1">
            <a:spLocks noGrp="1"/>
          </p:cNvSpPr>
          <p:nvPr>
            <p:ph type="subTitle" idx="2"/>
          </p:nvPr>
        </p:nvSpPr>
        <p:spPr>
          <a:xfrm>
            <a:off x="575772" y="3234956"/>
            <a:ext cx="8317125" cy="516599"/>
          </a:xfrm>
          <a:prstGeom prst="rect">
            <a:avLst/>
          </a:prstGeom>
        </p:spPr>
        <p:txBody>
          <a:bodyPr lIns="68575" tIns="68575" rIns="68575" bIns="68575" anchor="t" anchorCtr="0"/>
          <a:lstStyle>
            <a:lvl1pPr lvl="0" rtl="0">
              <a:spcBef>
                <a:spcPts val="0"/>
              </a:spcBef>
              <a:buNone/>
              <a:defRPr sz="1100"/>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grpSp>
        <p:nvGrpSpPr>
          <p:cNvPr id="247" name="Shape 247"/>
          <p:cNvGrpSpPr/>
          <p:nvPr/>
        </p:nvGrpSpPr>
        <p:grpSpPr>
          <a:xfrm>
            <a:off x="654558" y="4607465"/>
            <a:ext cx="1997529" cy="233020"/>
            <a:chOff x="3468687" y="1319212"/>
            <a:chExt cx="6489700" cy="757237"/>
          </a:xfrm>
        </p:grpSpPr>
        <p:sp>
          <p:nvSpPr>
            <p:cNvPr id="248" name="Shape 248"/>
            <p:cNvSpPr/>
            <p:nvPr/>
          </p:nvSpPr>
          <p:spPr>
            <a:xfrm>
              <a:off x="3468687" y="1319212"/>
              <a:ext cx="568324" cy="587375"/>
            </a:xfrm>
            <a:custGeom>
              <a:avLst/>
              <a:gdLst/>
              <a:ahLst/>
              <a:cxnLst/>
              <a:rect l="0" t="0" r="0" b="0"/>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49" name="Shape 249"/>
            <p:cNvSpPr/>
            <p:nvPr/>
          </p:nvSpPr>
          <p:spPr>
            <a:xfrm>
              <a:off x="4065587"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0" name="Shape 250"/>
            <p:cNvSpPr/>
            <p:nvPr/>
          </p:nvSpPr>
          <p:spPr>
            <a:xfrm>
              <a:off x="4476750"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1" name="Shape 251"/>
            <p:cNvSpPr/>
            <p:nvPr/>
          </p:nvSpPr>
          <p:spPr>
            <a:xfrm>
              <a:off x="4889500" y="1528762"/>
              <a:ext cx="360362" cy="547687"/>
            </a:xfrm>
            <a:custGeom>
              <a:avLst/>
              <a:gdLst/>
              <a:ahLst/>
              <a:cxnLst/>
              <a:rect l="0" t="0" r="0" b="0"/>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2" name="Shape 252"/>
            <p:cNvSpPr/>
            <p:nvPr/>
          </p:nvSpPr>
          <p:spPr>
            <a:xfrm>
              <a:off x="5307012" y="1339850"/>
              <a:ext cx="82499" cy="555600"/>
            </a:xfrm>
            <a:prstGeom prst="rect">
              <a:avLst/>
            </a:prstGeom>
            <a:solidFill>
              <a:srgbClr val="34A85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3" name="Shape 253"/>
            <p:cNvSpPr/>
            <p:nvPr/>
          </p:nvSpPr>
          <p:spPr>
            <a:xfrm>
              <a:off x="5429250" y="1528762"/>
              <a:ext cx="346075" cy="377825"/>
            </a:xfrm>
            <a:custGeom>
              <a:avLst/>
              <a:gdLst/>
              <a:ahLst/>
              <a:cxnLst/>
              <a:rect l="0" t="0" r="0" b="0"/>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4" name="Shape 254"/>
            <p:cNvSpPr/>
            <p:nvPr/>
          </p:nvSpPr>
          <p:spPr>
            <a:xfrm>
              <a:off x="5953125" y="1379537"/>
              <a:ext cx="241300" cy="515937"/>
            </a:xfrm>
            <a:custGeom>
              <a:avLst/>
              <a:gdLst/>
              <a:ahLst/>
              <a:cxnLst/>
              <a:rect l="0" t="0" r="0" b="0"/>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5" name="Shape 255"/>
            <p:cNvSpPr/>
            <p:nvPr/>
          </p:nvSpPr>
          <p:spPr>
            <a:xfrm>
              <a:off x="6191250"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6" name="Shape 256"/>
            <p:cNvSpPr/>
            <p:nvPr/>
          </p:nvSpPr>
          <p:spPr>
            <a:xfrm>
              <a:off x="6604000" y="1535112"/>
              <a:ext cx="215899" cy="360362"/>
            </a:xfrm>
            <a:custGeom>
              <a:avLst/>
              <a:gdLst/>
              <a:ahLst/>
              <a:cxnLst/>
              <a:rect l="0" t="0" r="0" b="0"/>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7" name="Shape 257"/>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8" name="Shape 258"/>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59" name="Shape 259"/>
            <p:cNvSpPr/>
            <p:nvPr/>
          </p:nvSpPr>
          <p:spPr>
            <a:xfrm>
              <a:off x="7346950" y="1382712"/>
              <a:ext cx="349249" cy="523875"/>
            </a:xfrm>
            <a:custGeom>
              <a:avLst/>
              <a:gdLst/>
              <a:ahLst/>
              <a:cxnLst/>
              <a:rect l="0" t="0" r="0" b="0"/>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0" name="Shape 260"/>
            <p:cNvSpPr/>
            <p:nvPr/>
          </p:nvSpPr>
          <p:spPr>
            <a:xfrm>
              <a:off x="7766050" y="1544637"/>
              <a:ext cx="309562" cy="361949"/>
            </a:xfrm>
            <a:custGeom>
              <a:avLst/>
              <a:gdLst/>
              <a:ahLst/>
              <a:cxnLst/>
              <a:rect l="0" t="0" r="0" b="0"/>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1" name="Shape 261"/>
            <p:cNvSpPr/>
            <p:nvPr/>
          </p:nvSpPr>
          <p:spPr>
            <a:xfrm>
              <a:off x="8128000" y="1533525"/>
              <a:ext cx="334962" cy="373063"/>
            </a:xfrm>
            <a:custGeom>
              <a:avLst/>
              <a:gdLst/>
              <a:ahLst/>
              <a:cxnLst/>
              <a:rect l="0" t="0" r="0" b="0"/>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2" name="Shape 262"/>
            <p:cNvSpPr/>
            <p:nvPr/>
          </p:nvSpPr>
          <p:spPr>
            <a:xfrm>
              <a:off x="8499475" y="1533525"/>
              <a:ext cx="309563" cy="373063"/>
            </a:xfrm>
            <a:custGeom>
              <a:avLst/>
              <a:gdLst/>
              <a:ahLst/>
              <a:cxnLst/>
              <a:rect l="0" t="0" r="0" b="0"/>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3" name="Shape 263"/>
            <p:cNvSpPr/>
            <p:nvPr/>
          </p:nvSpPr>
          <p:spPr>
            <a:xfrm>
              <a:off x="8842375" y="1436687"/>
              <a:ext cx="227012" cy="463550"/>
            </a:xfrm>
            <a:custGeom>
              <a:avLst/>
              <a:gdLst/>
              <a:ahLst/>
              <a:cxnLst/>
              <a:rect l="0" t="0" r="0" b="0"/>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4" name="Shape 264"/>
            <p:cNvSpPr/>
            <p:nvPr/>
          </p:nvSpPr>
          <p:spPr>
            <a:xfrm>
              <a:off x="9102725" y="1376362"/>
              <a:ext cx="93662" cy="519113"/>
            </a:xfrm>
            <a:custGeom>
              <a:avLst/>
              <a:gdLst/>
              <a:ahLst/>
              <a:cxnLst/>
              <a:rect l="0" t="0" r="0" b="0"/>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5" name="Shape 265"/>
            <p:cNvSpPr/>
            <p:nvPr/>
          </p:nvSpPr>
          <p:spPr>
            <a:xfrm>
              <a:off x="9237663"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6" name="Shape 266"/>
            <p:cNvSpPr/>
            <p:nvPr/>
          </p:nvSpPr>
          <p:spPr>
            <a:xfrm>
              <a:off x="9650413" y="1533525"/>
              <a:ext cx="307975" cy="361949"/>
            </a:xfrm>
            <a:custGeom>
              <a:avLst/>
              <a:gdLst/>
              <a:ahLst/>
              <a:cxnLst/>
              <a:rect l="0" t="0" r="0" b="0"/>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egue - Title Only">
    <p:spTree>
      <p:nvGrpSpPr>
        <p:cNvPr id="1" name="Shape 267"/>
        <p:cNvGrpSpPr/>
        <p:nvPr/>
      </p:nvGrpSpPr>
      <p:grpSpPr>
        <a:xfrm>
          <a:off x="0" y="0"/>
          <a:ext cx="0" cy="0"/>
          <a:chOff x="0" y="0"/>
          <a:chExt cx="0" cy="0"/>
        </a:xfrm>
      </p:grpSpPr>
      <p:sp>
        <p:nvSpPr>
          <p:cNvPr id="268" name="Shape 268"/>
          <p:cNvSpPr/>
          <p:nvPr/>
        </p:nvSpPr>
        <p:spPr>
          <a:xfrm>
            <a:off x="0" y="0"/>
            <a:ext cx="9144000" cy="679050"/>
          </a:xfrm>
          <a:prstGeom prst="rect">
            <a:avLst/>
          </a:prstGeom>
          <a:solidFill>
            <a:schemeClr val="lt1"/>
          </a:solid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69" name="Shape 269"/>
          <p:cNvSpPr txBox="1">
            <a:spLocks noGrp="1"/>
          </p:cNvSpPr>
          <p:nvPr>
            <p:ph type="title"/>
          </p:nvPr>
        </p:nvSpPr>
        <p:spPr>
          <a:xfrm>
            <a:off x="561952" y="2530802"/>
            <a:ext cx="8317125" cy="679050"/>
          </a:xfrm>
          <a:prstGeom prst="rect">
            <a:avLst/>
          </a:prstGeom>
        </p:spPr>
        <p:txBody>
          <a:bodyPr lIns="68575" tIns="68575" rIns="68575" bIns="68575" anchor="b" anchorCtr="0"/>
          <a:lstStyle>
            <a:lvl1pPr lvl="0" rtl="0">
              <a:spcBef>
                <a:spcPts val="0"/>
              </a:spcBef>
              <a:buNone/>
              <a:defRPr sz="3200"/>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grpSp>
        <p:nvGrpSpPr>
          <p:cNvPr id="270" name="Shape 270"/>
          <p:cNvGrpSpPr/>
          <p:nvPr/>
        </p:nvGrpSpPr>
        <p:grpSpPr>
          <a:xfrm>
            <a:off x="654558" y="4607465"/>
            <a:ext cx="1997529" cy="233020"/>
            <a:chOff x="3468687" y="1319212"/>
            <a:chExt cx="6489700" cy="757237"/>
          </a:xfrm>
        </p:grpSpPr>
        <p:sp>
          <p:nvSpPr>
            <p:cNvPr id="271" name="Shape 271"/>
            <p:cNvSpPr/>
            <p:nvPr/>
          </p:nvSpPr>
          <p:spPr>
            <a:xfrm>
              <a:off x="3468687" y="1319212"/>
              <a:ext cx="568324" cy="587375"/>
            </a:xfrm>
            <a:custGeom>
              <a:avLst/>
              <a:gdLst/>
              <a:ahLst/>
              <a:cxnLst/>
              <a:rect l="0" t="0" r="0" b="0"/>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2" name="Shape 272"/>
            <p:cNvSpPr/>
            <p:nvPr/>
          </p:nvSpPr>
          <p:spPr>
            <a:xfrm>
              <a:off x="4065587"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3" name="Shape 273"/>
            <p:cNvSpPr/>
            <p:nvPr/>
          </p:nvSpPr>
          <p:spPr>
            <a:xfrm>
              <a:off x="4476750"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4" name="Shape 274"/>
            <p:cNvSpPr/>
            <p:nvPr/>
          </p:nvSpPr>
          <p:spPr>
            <a:xfrm>
              <a:off x="4889500" y="1528762"/>
              <a:ext cx="360362" cy="547687"/>
            </a:xfrm>
            <a:custGeom>
              <a:avLst/>
              <a:gdLst/>
              <a:ahLst/>
              <a:cxnLst/>
              <a:rect l="0" t="0" r="0" b="0"/>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5" name="Shape 275"/>
            <p:cNvSpPr/>
            <p:nvPr/>
          </p:nvSpPr>
          <p:spPr>
            <a:xfrm>
              <a:off x="5307012" y="1339850"/>
              <a:ext cx="82499" cy="555600"/>
            </a:xfrm>
            <a:prstGeom prst="rect">
              <a:avLst/>
            </a:prstGeom>
            <a:solidFill>
              <a:srgbClr val="34A85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6" name="Shape 276"/>
            <p:cNvSpPr/>
            <p:nvPr/>
          </p:nvSpPr>
          <p:spPr>
            <a:xfrm>
              <a:off x="5429250" y="1528762"/>
              <a:ext cx="346075" cy="377825"/>
            </a:xfrm>
            <a:custGeom>
              <a:avLst/>
              <a:gdLst/>
              <a:ahLst/>
              <a:cxnLst/>
              <a:rect l="0" t="0" r="0" b="0"/>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7" name="Shape 277"/>
            <p:cNvSpPr/>
            <p:nvPr/>
          </p:nvSpPr>
          <p:spPr>
            <a:xfrm>
              <a:off x="5953125" y="1379537"/>
              <a:ext cx="241300" cy="515937"/>
            </a:xfrm>
            <a:custGeom>
              <a:avLst/>
              <a:gdLst/>
              <a:ahLst/>
              <a:cxnLst/>
              <a:rect l="0" t="0" r="0" b="0"/>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8" name="Shape 278"/>
            <p:cNvSpPr/>
            <p:nvPr/>
          </p:nvSpPr>
          <p:spPr>
            <a:xfrm>
              <a:off x="6191250"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79" name="Shape 279"/>
            <p:cNvSpPr/>
            <p:nvPr/>
          </p:nvSpPr>
          <p:spPr>
            <a:xfrm>
              <a:off x="6604000" y="1535112"/>
              <a:ext cx="215899" cy="360362"/>
            </a:xfrm>
            <a:custGeom>
              <a:avLst/>
              <a:gdLst/>
              <a:ahLst/>
              <a:cxnLst/>
              <a:rect l="0" t="0" r="0" b="0"/>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0" name="Shape 280"/>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1" name="Shape 281"/>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2" name="Shape 282"/>
            <p:cNvSpPr/>
            <p:nvPr/>
          </p:nvSpPr>
          <p:spPr>
            <a:xfrm>
              <a:off x="7346950" y="1382712"/>
              <a:ext cx="349249" cy="523875"/>
            </a:xfrm>
            <a:custGeom>
              <a:avLst/>
              <a:gdLst/>
              <a:ahLst/>
              <a:cxnLst/>
              <a:rect l="0" t="0" r="0" b="0"/>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3" name="Shape 283"/>
            <p:cNvSpPr/>
            <p:nvPr/>
          </p:nvSpPr>
          <p:spPr>
            <a:xfrm>
              <a:off x="7766050" y="1544637"/>
              <a:ext cx="309562" cy="361949"/>
            </a:xfrm>
            <a:custGeom>
              <a:avLst/>
              <a:gdLst/>
              <a:ahLst/>
              <a:cxnLst/>
              <a:rect l="0" t="0" r="0" b="0"/>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4" name="Shape 284"/>
            <p:cNvSpPr/>
            <p:nvPr/>
          </p:nvSpPr>
          <p:spPr>
            <a:xfrm>
              <a:off x="8128000" y="1533525"/>
              <a:ext cx="334962" cy="373063"/>
            </a:xfrm>
            <a:custGeom>
              <a:avLst/>
              <a:gdLst/>
              <a:ahLst/>
              <a:cxnLst/>
              <a:rect l="0" t="0" r="0" b="0"/>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5" name="Shape 285"/>
            <p:cNvSpPr/>
            <p:nvPr/>
          </p:nvSpPr>
          <p:spPr>
            <a:xfrm>
              <a:off x="8499475" y="1533525"/>
              <a:ext cx="309563" cy="373063"/>
            </a:xfrm>
            <a:custGeom>
              <a:avLst/>
              <a:gdLst/>
              <a:ahLst/>
              <a:cxnLst/>
              <a:rect l="0" t="0" r="0" b="0"/>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6" name="Shape 286"/>
            <p:cNvSpPr/>
            <p:nvPr/>
          </p:nvSpPr>
          <p:spPr>
            <a:xfrm>
              <a:off x="8842375" y="1436687"/>
              <a:ext cx="227012" cy="463550"/>
            </a:xfrm>
            <a:custGeom>
              <a:avLst/>
              <a:gdLst/>
              <a:ahLst/>
              <a:cxnLst/>
              <a:rect l="0" t="0" r="0" b="0"/>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7" name="Shape 287"/>
            <p:cNvSpPr/>
            <p:nvPr/>
          </p:nvSpPr>
          <p:spPr>
            <a:xfrm>
              <a:off x="9102725" y="1376362"/>
              <a:ext cx="93662" cy="519113"/>
            </a:xfrm>
            <a:custGeom>
              <a:avLst/>
              <a:gdLst/>
              <a:ahLst/>
              <a:cxnLst/>
              <a:rect l="0" t="0" r="0" b="0"/>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8" name="Shape 288"/>
            <p:cNvSpPr/>
            <p:nvPr/>
          </p:nvSpPr>
          <p:spPr>
            <a:xfrm>
              <a:off x="9237663"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89" name="Shape 289"/>
            <p:cNvSpPr/>
            <p:nvPr/>
          </p:nvSpPr>
          <p:spPr>
            <a:xfrm>
              <a:off x="9650413" y="1533525"/>
              <a:ext cx="307975" cy="361949"/>
            </a:xfrm>
            <a:custGeom>
              <a:avLst/>
              <a:gdLst/>
              <a:ahLst/>
              <a:cxnLst/>
              <a:rect l="0" t="0" r="0" b="0"/>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grpSp>
        <p:nvGrpSpPr>
          <p:cNvPr id="290" name="Shape 290"/>
          <p:cNvGrpSpPr/>
          <p:nvPr/>
        </p:nvGrpSpPr>
        <p:grpSpPr>
          <a:xfrm>
            <a:off x="46" y="4275319"/>
            <a:ext cx="9144268" cy="27449"/>
            <a:chOff x="0" y="6522528"/>
            <a:chExt cx="12188700" cy="36599"/>
          </a:xfrm>
        </p:grpSpPr>
        <p:cxnSp>
          <p:nvCxnSpPr>
            <p:cNvPr id="291" name="Shape 291"/>
            <p:cNvCxnSpPr/>
            <p:nvPr/>
          </p:nvCxnSpPr>
          <p:spPr>
            <a:xfrm>
              <a:off x="0" y="6555310"/>
              <a:ext cx="12188700" cy="0"/>
            </a:xfrm>
            <a:prstGeom prst="straightConnector1">
              <a:avLst/>
            </a:prstGeom>
            <a:noFill/>
            <a:ln w="9525" cap="flat" cmpd="sng">
              <a:solidFill>
                <a:schemeClr val="accent6"/>
              </a:solidFill>
              <a:prstDash val="solid"/>
              <a:round/>
              <a:headEnd type="none" w="med" len="med"/>
              <a:tailEnd type="none" w="med" len="med"/>
            </a:ln>
          </p:spPr>
        </p:cxnSp>
        <p:sp>
          <p:nvSpPr>
            <p:cNvPr id="292" name="Shape 292"/>
            <p:cNvSpPr/>
            <p:nvPr/>
          </p:nvSpPr>
          <p:spPr>
            <a:xfrm>
              <a:off x="10310946" y="6522528"/>
              <a:ext cx="274800" cy="36599"/>
            </a:xfrm>
            <a:prstGeom prst="rect">
              <a:avLst/>
            </a:prstGeom>
            <a:solidFill>
              <a:schemeClr val="accent1"/>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93" name="Shape 293"/>
            <p:cNvSpPr/>
            <p:nvPr/>
          </p:nvSpPr>
          <p:spPr>
            <a:xfrm>
              <a:off x="11132107" y="6522528"/>
              <a:ext cx="273299" cy="36599"/>
            </a:xfrm>
            <a:prstGeom prst="rect">
              <a:avLst/>
            </a:pr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94" name="Shape 294"/>
            <p:cNvSpPr/>
            <p:nvPr/>
          </p:nvSpPr>
          <p:spPr>
            <a:xfrm>
              <a:off x="11405410" y="6522528"/>
              <a:ext cx="274800" cy="36599"/>
            </a:xfrm>
            <a:prstGeom prst="rect">
              <a:avLst/>
            </a:prstGeom>
            <a:solidFill>
              <a:schemeClr val="accent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95" name="Shape 295"/>
            <p:cNvSpPr/>
            <p:nvPr/>
          </p:nvSpPr>
          <p:spPr>
            <a:xfrm>
              <a:off x="10585703" y="6522528"/>
              <a:ext cx="274800" cy="36599"/>
            </a:xfrm>
            <a:prstGeom prst="rect">
              <a:avLst/>
            </a:prstGeom>
            <a:solidFill>
              <a:schemeClr val="accent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96" name="Shape 296"/>
            <p:cNvSpPr/>
            <p:nvPr/>
          </p:nvSpPr>
          <p:spPr>
            <a:xfrm>
              <a:off x="10860459" y="6522528"/>
              <a:ext cx="272699" cy="36599"/>
            </a:xfrm>
            <a:prstGeom prst="rect">
              <a:avLst/>
            </a:prstGeom>
            <a:solidFill>
              <a:schemeClr val="accent2"/>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
        <p:nvSpPr>
          <p:cNvPr id="297" name="Shape 297"/>
          <p:cNvSpPr/>
          <p:nvPr/>
        </p:nvSpPr>
        <p:spPr>
          <a:xfrm>
            <a:off x="46" y="4302776"/>
            <a:ext cx="9144000" cy="842399"/>
          </a:xfrm>
          <a:prstGeom prst="rect">
            <a:avLst/>
          </a:prstGeom>
          <a:solidFill>
            <a:schemeClr val="lt1"/>
          </a:solid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nvGrpSpPr>
          <p:cNvPr id="298" name="Shape 298"/>
          <p:cNvGrpSpPr/>
          <p:nvPr/>
        </p:nvGrpSpPr>
        <p:grpSpPr>
          <a:xfrm>
            <a:off x="654558" y="4607465"/>
            <a:ext cx="1997529" cy="233020"/>
            <a:chOff x="3468687" y="1319212"/>
            <a:chExt cx="6489700" cy="757237"/>
          </a:xfrm>
        </p:grpSpPr>
        <p:sp>
          <p:nvSpPr>
            <p:cNvPr id="299" name="Shape 299"/>
            <p:cNvSpPr/>
            <p:nvPr/>
          </p:nvSpPr>
          <p:spPr>
            <a:xfrm>
              <a:off x="3468687" y="1319212"/>
              <a:ext cx="568324" cy="587375"/>
            </a:xfrm>
            <a:custGeom>
              <a:avLst/>
              <a:gdLst/>
              <a:ahLst/>
              <a:cxnLst/>
              <a:rect l="0" t="0" r="0" b="0"/>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00" name="Shape 300"/>
            <p:cNvSpPr/>
            <p:nvPr/>
          </p:nvSpPr>
          <p:spPr>
            <a:xfrm>
              <a:off x="4065587"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01" name="Shape 301"/>
            <p:cNvSpPr/>
            <p:nvPr/>
          </p:nvSpPr>
          <p:spPr>
            <a:xfrm>
              <a:off x="4476750"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02" name="Shape 302"/>
            <p:cNvSpPr/>
            <p:nvPr/>
          </p:nvSpPr>
          <p:spPr>
            <a:xfrm>
              <a:off x="4889500" y="1528762"/>
              <a:ext cx="360362" cy="547687"/>
            </a:xfrm>
            <a:custGeom>
              <a:avLst/>
              <a:gdLst/>
              <a:ahLst/>
              <a:cxnLst/>
              <a:rect l="0" t="0" r="0" b="0"/>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03" name="Shape 303"/>
            <p:cNvSpPr/>
            <p:nvPr/>
          </p:nvSpPr>
          <p:spPr>
            <a:xfrm>
              <a:off x="5307012" y="1339850"/>
              <a:ext cx="82499" cy="555600"/>
            </a:xfrm>
            <a:prstGeom prst="rect">
              <a:avLst/>
            </a:prstGeom>
            <a:solidFill>
              <a:srgbClr val="34A85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04" name="Shape 304"/>
            <p:cNvSpPr/>
            <p:nvPr/>
          </p:nvSpPr>
          <p:spPr>
            <a:xfrm>
              <a:off x="5429250" y="1528762"/>
              <a:ext cx="346075" cy="377825"/>
            </a:xfrm>
            <a:custGeom>
              <a:avLst/>
              <a:gdLst/>
              <a:ahLst/>
              <a:cxnLst/>
              <a:rect l="0" t="0" r="0" b="0"/>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05" name="Shape 305"/>
            <p:cNvSpPr/>
            <p:nvPr/>
          </p:nvSpPr>
          <p:spPr>
            <a:xfrm>
              <a:off x="5953125" y="1379537"/>
              <a:ext cx="241300" cy="515937"/>
            </a:xfrm>
            <a:custGeom>
              <a:avLst/>
              <a:gdLst/>
              <a:ahLst/>
              <a:cxnLst/>
              <a:rect l="0" t="0" r="0" b="0"/>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06" name="Shape 306"/>
            <p:cNvSpPr/>
            <p:nvPr/>
          </p:nvSpPr>
          <p:spPr>
            <a:xfrm>
              <a:off x="6191250"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07" name="Shape 307"/>
            <p:cNvSpPr/>
            <p:nvPr/>
          </p:nvSpPr>
          <p:spPr>
            <a:xfrm>
              <a:off x="6604000" y="1535112"/>
              <a:ext cx="215899" cy="360362"/>
            </a:xfrm>
            <a:custGeom>
              <a:avLst/>
              <a:gdLst/>
              <a:ahLst/>
              <a:cxnLst/>
              <a:rect l="0" t="0" r="0" b="0"/>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08" name="Shape 308"/>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09" name="Shape 309"/>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10" name="Shape 310"/>
            <p:cNvSpPr/>
            <p:nvPr/>
          </p:nvSpPr>
          <p:spPr>
            <a:xfrm>
              <a:off x="7346950" y="1382712"/>
              <a:ext cx="349249" cy="523875"/>
            </a:xfrm>
            <a:custGeom>
              <a:avLst/>
              <a:gdLst/>
              <a:ahLst/>
              <a:cxnLst/>
              <a:rect l="0" t="0" r="0" b="0"/>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11" name="Shape 311"/>
            <p:cNvSpPr/>
            <p:nvPr/>
          </p:nvSpPr>
          <p:spPr>
            <a:xfrm>
              <a:off x="7766050" y="1544637"/>
              <a:ext cx="309562" cy="361949"/>
            </a:xfrm>
            <a:custGeom>
              <a:avLst/>
              <a:gdLst/>
              <a:ahLst/>
              <a:cxnLst/>
              <a:rect l="0" t="0" r="0" b="0"/>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12" name="Shape 312"/>
            <p:cNvSpPr/>
            <p:nvPr/>
          </p:nvSpPr>
          <p:spPr>
            <a:xfrm>
              <a:off x="8128000" y="1533525"/>
              <a:ext cx="334962" cy="373063"/>
            </a:xfrm>
            <a:custGeom>
              <a:avLst/>
              <a:gdLst/>
              <a:ahLst/>
              <a:cxnLst/>
              <a:rect l="0" t="0" r="0" b="0"/>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13" name="Shape 313"/>
            <p:cNvSpPr/>
            <p:nvPr/>
          </p:nvSpPr>
          <p:spPr>
            <a:xfrm>
              <a:off x="8499475" y="1533525"/>
              <a:ext cx="309563" cy="373063"/>
            </a:xfrm>
            <a:custGeom>
              <a:avLst/>
              <a:gdLst/>
              <a:ahLst/>
              <a:cxnLst/>
              <a:rect l="0" t="0" r="0" b="0"/>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14" name="Shape 314"/>
            <p:cNvSpPr/>
            <p:nvPr/>
          </p:nvSpPr>
          <p:spPr>
            <a:xfrm>
              <a:off x="8842375" y="1436687"/>
              <a:ext cx="227012" cy="463550"/>
            </a:xfrm>
            <a:custGeom>
              <a:avLst/>
              <a:gdLst/>
              <a:ahLst/>
              <a:cxnLst/>
              <a:rect l="0" t="0" r="0" b="0"/>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15" name="Shape 315"/>
            <p:cNvSpPr/>
            <p:nvPr/>
          </p:nvSpPr>
          <p:spPr>
            <a:xfrm>
              <a:off x="9102725" y="1376362"/>
              <a:ext cx="93662" cy="519113"/>
            </a:xfrm>
            <a:custGeom>
              <a:avLst/>
              <a:gdLst/>
              <a:ahLst/>
              <a:cxnLst/>
              <a:rect l="0" t="0" r="0" b="0"/>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16" name="Shape 316"/>
            <p:cNvSpPr/>
            <p:nvPr/>
          </p:nvSpPr>
          <p:spPr>
            <a:xfrm>
              <a:off x="9237663"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17" name="Shape 317"/>
            <p:cNvSpPr/>
            <p:nvPr/>
          </p:nvSpPr>
          <p:spPr>
            <a:xfrm>
              <a:off x="9650413" y="1533525"/>
              <a:ext cx="307975" cy="361949"/>
            </a:xfrm>
            <a:custGeom>
              <a:avLst/>
              <a:gdLst/>
              <a:ahLst/>
              <a:cxnLst/>
              <a:rect l="0" t="0" r="0" b="0"/>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egue">
    <p:spTree>
      <p:nvGrpSpPr>
        <p:cNvPr id="1" name="Shape 318"/>
        <p:cNvGrpSpPr/>
        <p:nvPr/>
      </p:nvGrpSpPr>
      <p:grpSpPr>
        <a:xfrm>
          <a:off x="0" y="0"/>
          <a:ext cx="0" cy="0"/>
          <a:chOff x="0" y="0"/>
          <a:chExt cx="0" cy="0"/>
        </a:xfrm>
      </p:grpSpPr>
      <p:sp>
        <p:nvSpPr>
          <p:cNvPr id="319" name="Shape 319"/>
          <p:cNvSpPr/>
          <p:nvPr/>
        </p:nvSpPr>
        <p:spPr>
          <a:xfrm>
            <a:off x="0" y="0"/>
            <a:ext cx="9144000" cy="679050"/>
          </a:xfrm>
          <a:prstGeom prst="rect">
            <a:avLst/>
          </a:prstGeom>
          <a:solidFill>
            <a:schemeClr val="lt1"/>
          </a:solid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20" name="Shape 320"/>
          <p:cNvSpPr txBox="1">
            <a:spLocks noGrp="1"/>
          </p:cNvSpPr>
          <p:nvPr>
            <p:ph type="title"/>
          </p:nvPr>
        </p:nvSpPr>
        <p:spPr>
          <a:xfrm>
            <a:off x="561952" y="2367450"/>
            <a:ext cx="8317125" cy="842399"/>
          </a:xfrm>
          <a:prstGeom prst="rect">
            <a:avLst/>
          </a:prstGeom>
        </p:spPr>
        <p:txBody>
          <a:bodyPr lIns="68575" tIns="68575" rIns="68575" bIns="68575" anchor="b" anchorCtr="0"/>
          <a:lstStyle>
            <a:lvl1pPr lvl="0" rtl="0">
              <a:spcBef>
                <a:spcPts val="0"/>
              </a:spcBef>
              <a:buNone/>
              <a:defRPr sz="3200"/>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21" name="Shape 321"/>
          <p:cNvSpPr txBox="1">
            <a:spLocks noGrp="1"/>
          </p:cNvSpPr>
          <p:nvPr>
            <p:ph type="subTitle" idx="1"/>
          </p:nvPr>
        </p:nvSpPr>
        <p:spPr>
          <a:xfrm>
            <a:off x="561952" y="3216069"/>
            <a:ext cx="8317125" cy="815850"/>
          </a:xfrm>
          <a:prstGeom prst="rect">
            <a:avLst/>
          </a:prstGeom>
        </p:spPr>
        <p:txBody>
          <a:bodyPr lIns="68575" tIns="68575" rIns="68575" bIns="68575" anchor="t" anchorCtr="0"/>
          <a:lstStyle>
            <a:lvl1pPr lvl="0" rtl="0">
              <a:spcBef>
                <a:spcPts val="0"/>
              </a:spcBef>
              <a:buNone/>
              <a:defRPr sz="2200"/>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grpSp>
        <p:nvGrpSpPr>
          <p:cNvPr id="322" name="Shape 322"/>
          <p:cNvGrpSpPr/>
          <p:nvPr/>
        </p:nvGrpSpPr>
        <p:grpSpPr>
          <a:xfrm>
            <a:off x="654558" y="4607465"/>
            <a:ext cx="1997529" cy="233020"/>
            <a:chOff x="3468687" y="1319212"/>
            <a:chExt cx="6489700" cy="757237"/>
          </a:xfrm>
        </p:grpSpPr>
        <p:sp>
          <p:nvSpPr>
            <p:cNvPr id="323" name="Shape 323"/>
            <p:cNvSpPr/>
            <p:nvPr/>
          </p:nvSpPr>
          <p:spPr>
            <a:xfrm>
              <a:off x="3468687" y="1319212"/>
              <a:ext cx="568324" cy="587375"/>
            </a:xfrm>
            <a:custGeom>
              <a:avLst/>
              <a:gdLst/>
              <a:ahLst/>
              <a:cxnLst/>
              <a:rect l="0" t="0" r="0" b="0"/>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24" name="Shape 324"/>
            <p:cNvSpPr/>
            <p:nvPr/>
          </p:nvSpPr>
          <p:spPr>
            <a:xfrm>
              <a:off x="4065587"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25" name="Shape 325"/>
            <p:cNvSpPr/>
            <p:nvPr/>
          </p:nvSpPr>
          <p:spPr>
            <a:xfrm>
              <a:off x="4476750"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26" name="Shape 326"/>
            <p:cNvSpPr/>
            <p:nvPr/>
          </p:nvSpPr>
          <p:spPr>
            <a:xfrm>
              <a:off x="4889500" y="1528762"/>
              <a:ext cx="360362" cy="547687"/>
            </a:xfrm>
            <a:custGeom>
              <a:avLst/>
              <a:gdLst/>
              <a:ahLst/>
              <a:cxnLst/>
              <a:rect l="0" t="0" r="0" b="0"/>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27" name="Shape 327"/>
            <p:cNvSpPr/>
            <p:nvPr/>
          </p:nvSpPr>
          <p:spPr>
            <a:xfrm>
              <a:off x="5307012" y="1339850"/>
              <a:ext cx="82499" cy="555600"/>
            </a:xfrm>
            <a:prstGeom prst="rect">
              <a:avLst/>
            </a:prstGeom>
            <a:solidFill>
              <a:srgbClr val="34A85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28" name="Shape 328"/>
            <p:cNvSpPr/>
            <p:nvPr/>
          </p:nvSpPr>
          <p:spPr>
            <a:xfrm>
              <a:off x="5429250" y="1528762"/>
              <a:ext cx="346075" cy="377825"/>
            </a:xfrm>
            <a:custGeom>
              <a:avLst/>
              <a:gdLst/>
              <a:ahLst/>
              <a:cxnLst/>
              <a:rect l="0" t="0" r="0" b="0"/>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29" name="Shape 329"/>
            <p:cNvSpPr/>
            <p:nvPr/>
          </p:nvSpPr>
          <p:spPr>
            <a:xfrm>
              <a:off x="5953125" y="1379537"/>
              <a:ext cx="241300" cy="515937"/>
            </a:xfrm>
            <a:custGeom>
              <a:avLst/>
              <a:gdLst/>
              <a:ahLst/>
              <a:cxnLst/>
              <a:rect l="0" t="0" r="0" b="0"/>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30" name="Shape 330"/>
            <p:cNvSpPr/>
            <p:nvPr/>
          </p:nvSpPr>
          <p:spPr>
            <a:xfrm>
              <a:off x="6191250"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31" name="Shape 331"/>
            <p:cNvSpPr/>
            <p:nvPr/>
          </p:nvSpPr>
          <p:spPr>
            <a:xfrm>
              <a:off x="6604000" y="1535112"/>
              <a:ext cx="215899" cy="360362"/>
            </a:xfrm>
            <a:custGeom>
              <a:avLst/>
              <a:gdLst/>
              <a:ahLst/>
              <a:cxnLst/>
              <a:rect l="0" t="0" r="0" b="0"/>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32" name="Shape 332"/>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33" name="Shape 333"/>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34" name="Shape 334"/>
            <p:cNvSpPr/>
            <p:nvPr/>
          </p:nvSpPr>
          <p:spPr>
            <a:xfrm>
              <a:off x="7346950" y="1382712"/>
              <a:ext cx="349249" cy="523875"/>
            </a:xfrm>
            <a:custGeom>
              <a:avLst/>
              <a:gdLst/>
              <a:ahLst/>
              <a:cxnLst/>
              <a:rect l="0" t="0" r="0" b="0"/>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35" name="Shape 335"/>
            <p:cNvSpPr/>
            <p:nvPr/>
          </p:nvSpPr>
          <p:spPr>
            <a:xfrm>
              <a:off x="7766050" y="1544637"/>
              <a:ext cx="309562" cy="361949"/>
            </a:xfrm>
            <a:custGeom>
              <a:avLst/>
              <a:gdLst/>
              <a:ahLst/>
              <a:cxnLst/>
              <a:rect l="0" t="0" r="0" b="0"/>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36" name="Shape 336"/>
            <p:cNvSpPr/>
            <p:nvPr/>
          </p:nvSpPr>
          <p:spPr>
            <a:xfrm>
              <a:off x="8128000" y="1533525"/>
              <a:ext cx="334962" cy="373063"/>
            </a:xfrm>
            <a:custGeom>
              <a:avLst/>
              <a:gdLst/>
              <a:ahLst/>
              <a:cxnLst/>
              <a:rect l="0" t="0" r="0" b="0"/>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37" name="Shape 337"/>
            <p:cNvSpPr/>
            <p:nvPr/>
          </p:nvSpPr>
          <p:spPr>
            <a:xfrm>
              <a:off x="8499475" y="1533525"/>
              <a:ext cx="309563" cy="373063"/>
            </a:xfrm>
            <a:custGeom>
              <a:avLst/>
              <a:gdLst/>
              <a:ahLst/>
              <a:cxnLst/>
              <a:rect l="0" t="0" r="0" b="0"/>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38" name="Shape 338"/>
            <p:cNvSpPr/>
            <p:nvPr/>
          </p:nvSpPr>
          <p:spPr>
            <a:xfrm>
              <a:off x="8842375" y="1436687"/>
              <a:ext cx="227012" cy="463550"/>
            </a:xfrm>
            <a:custGeom>
              <a:avLst/>
              <a:gdLst/>
              <a:ahLst/>
              <a:cxnLst/>
              <a:rect l="0" t="0" r="0" b="0"/>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39" name="Shape 339"/>
            <p:cNvSpPr/>
            <p:nvPr/>
          </p:nvSpPr>
          <p:spPr>
            <a:xfrm>
              <a:off x="9102725" y="1376362"/>
              <a:ext cx="93662" cy="519113"/>
            </a:xfrm>
            <a:custGeom>
              <a:avLst/>
              <a:gdLst/>
              <a:ahLst/>
              <a:cxnLst/>
              <a:rect l="0" t="0" r="0" b="0"/>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40" name="Shape 340"/>
            <p:cNvSpPr/>
            <p:nvPr/>
          </p:nvSpPr>
          <p:spPr>
            <a:xfrm>
              <a:off x="9237663"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41" name="Shape 341"/>
            <p:cNvSpPr/>
            <p:nvPr/>
          </p:nvSpPr>
          <p:spPr>
            <a:xfrm>
              <a:off x="9650413" y="1533525"/>
              <a:ext cx="307975" cy="361949"/>
            </a:xfrm>
            <a:custGeom>
              <a:avLst/>
              <a:gdLst/>
              <a:ahLst/>
              <a:cxnLst/>
              <a:rect l="0" t="0" r="0" b="0"/>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grpSp>
        <p:nvGrpSpPr>
          <p:cNvPr id="342" name="Shape 342"/>
          <p:cNvGrpSpPr/>
          <p:nvPr/>
        </p:nvGrpSpPr>
        <p:grpSpPr>
          <a:xfrm>
            <a:off x="46" y="4275319"/>
            <a:ext cx="9144268" cy="27449"/>
            <a:chOff x="0" y="6522528"/>
            <a:chExt cx="12188700" cy="36599"/>
          </a:xfrm>
        </p:grpSpPr>
        <p:cxnSp>
          <p:nvCxnSpPr>
            <p:cNvPr id="343" name="Shape 343"/>
            <p:cNvCxnSpPr/>
            <p:nvPr/>
          </p:nvCxnSpPr>
          <p:spPr>
            <a:xfrm>
              <a:off x="0" y="6555310"/>
              <a:ext cx="12188700" cy="0"/>
            </a:xfrm>
            <a:prstGeom prst="straightConnector1">
              <a:avLst/>
            </a:prstGeom>
            <a:noFill/>
            <a:ln w="9525" cap="flat" cmpd="sng">
              <a:solidFill>
                <a:schemeClr val="accent6"/>
              </a:solidFill>
              <a:prstDash val="solid"/>
              <a:round/>
              <a:headEnd type="none" w="med" len="med"/>
              <a:tailEnd type="none" w="med" len="med"/>
            </a:ln>
          </p:spPr>
        </p:cxnSp>
        <p:sp>
          <p:nvSpPr>
            <p:cNvPr id="344" name="Shape 344"/>
            <p:cNvSpPr/>
            <p:nvPr/>
          </p:nvSpPr>
          <p:spPr>
            <a:xfrm>
              <a:off x="10310946" y="6522528"/>
              <a:ext cx="274800" cy="36599"/>
            </a:xfrm>
            <a:prstGeom prst="rect">
              <a:avLst/>
            </a:prstGeom>
            <a:solidFill>
              <a:schemeClr val="accent1"/>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45" name="Shape 345"/>
            <p:cNvSpPr/>
            <p:nvPr/>
          </p:nvSpPr>
          <p:spPr>
            <a:xfrm>
              <a:off x="11132107" y="6522528"/>
              <a:ext cx="273299" cy="36599"/>
            </a:xfrm>
            <a:prstGeom prst="rect">
              <a:avLst/>
            </a:pr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46" name="Shape 346"/>
            <p:cNvSpPr/>
            <p:nvPr/>
          </p:nvSpPr>
          <p:spPr>
            <a:xfrm>
              <a:off x="11405410" y="6522528"/>
              <a:ext cx="274800" cy="36599"/>
            </a:xfrm>
            <a:prstGeom prst="rect">
              <a:avLst/>
            </a:prstGeom>
            <a:solidFill>
              <a:schemeClr val="accent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47" name="Shape 347"/>
            <p:cNvSpPr/>
            <p:nvPr/>
          </p:nvSpPr>
          <p:spPr>
            <a:xfrm>
              <a:off x="10585703" y="6522528"/>
              <a:ext cx="274800" cy="36599"/>
            </a:xfrm>
            <a:prstGeom prst="rect">
              <a:avLst/>
            </a:prstGeom>
            <a:solidFill>
              <a:schemeClr val="accent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48" name="Shape 348"/>
            <p:cNvSpPr/>
            <p:nvPr/>
          </p:nvSpPr>
          <p:spPr>
            <a:xfrm>
              <a:off x="10860459" y="6522528"/>
              <a:ext cx="272699" cy="36599"/>
            </a:xfrm>
            <a:prstGeom prst="rect">
              <a:avLst/>
            </a:prstGeom>
            <a:solidFill>
              <a:schemeClr val="accent2"/>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
        <p:nvSpPr>
          <p:cNvPr id="349" name="Shape 349"/>
          <p:cNvSpPr/>
          <p:nvPr/>
        </p:nvSpPr>
        <p:spPr>
          <a:xfrm>
            <a:off x="46" y="4302776"/>
            <a:ext cx="9144000" cy="842399"/>
          </a:xfrm>
          <a:prstGeom prst="rect">
            <a:avLst/>
          </a:prstGeom>
          <a:solidFill>
            <a:schemeClr val="lt1"/>
          </a:solid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nvGrpSpPr>
          <p:cNvPr id="350" name="Shape 350"/>
          <p:cNvGrpSpPr/>
          <p:nvPr/>
        </p:nvGrpSpPr>
        <p:grpSpPr>
          <a:xfrm>
            <a:off x="654558" y="4607465"/>
            <a:ext cx="1997529" cy="233020"/>
            <a:chOff x="3468687" y="1319212"/>
            <a:chExt cx="6489700" cy="757237"/>
          </a:xfrm>
        </p:grpSpPr>
        <p:sp>
          <p:nvSpPr>
            <p:cNvPr id="351" name="Shape 351"/>
            <p:cNvSpPr/>
            <p:nvPr/>
          </p:nvSpPr>
          <p:spPr>
            <a:xfrm>
              <a:off x="3468687" y="1319212"/>
              <a:ext cx="568324" cy="587375"/>
            </a:xfrm>
            <a:custGeom>
              <a:avLst/>
              <a:gdLst/>
              <a:ahLst/>
              <a:cxnLst/>
              <a:rect l="0" t="0" r="0" b="0"/>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52" name="Shape 352"/>
            <p:cNvSpPr/>
            <p:nvPr/>
          </p:nvSpPr>
          <p:spPr>
            <a:xfrm>
              <a:off x="4065587"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53" name="Shape 353"/>
            <p:cNvSpPr/>
            <p:nvPr/>
          </p:nvSpPr>
          <p:spPr>
            <a:xfrm>
              <a:off x="4476750"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54" name="Shape 354"/>
            <p:cNvSpPr/>
            <p:nvPr/>
          </p:nvSpPr>
          <p:spPr>
            <a:xfrm>
              <a:off x="4889500" y="1528762"/>
              <a:ext cx="360362" cy="547687"/>
            </a:xfrm>
            <a:custGeom>
              <a:avLst/>
              <a:gdLst/>
              <a:ahLst/>
              <a:cxnLst/>
              <a:rect l="0" t="0" r="0" b="0"/>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55" name="Shape 355"/>
            <p:cNvSpPr/>
            <p:nvPr/>
          </p:nvSpPr>
          <p:spPr>
            <a:xfrm>
              <a:off x="5307012" y="1339850"/>
              <a:ext cx="82499" cy="555600"/>
            </a:xfrm>
            <a:prstGeom prst="rect">
              <a:avLst/>
            </a:prstGeom>
            <a:solidFill>
              <a:srgbClr val="34A85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56" name="Shape 356"/>
            <p:cNvSpPr/>
            <p:nvPr/>
          </p:nvSpPr>
          <p:spPr>
            <a:xfrm>
              <a:off x="5429250" y="1528762"/>
              <a:ext cx="346075" cy="377825"/>
            </a:xfrm>
            <a:custGeom>
              <a:avLst/>
              <a:gdLst/>
              <a:ahLst/>
              <a:cxnLst/>
              <a:rect l="0" t="0" r="0" b="0"/>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57" name="Shape 357"/>
            <p:cNvSpPr/>
            <p:nvPr/>
          </p:nvSpPr>
          <p:spPr>
            <a:xfrm>
              <a:off x="5953125" y="1379537"/>
              <a:ext cx="241300" cy="515937"/>
            </a:xfrm>
            <a:custGeom>
              <a:avLst/>
              <a:gdLst/>
              <a:ahLst/>
              <a:cxnLst/>
              <a:rect l="0" t="0" r="0" b="0"/>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58" name="Shape 358"/>
            <p:cNvSpPr/>
            <p:nvPr/>
          </p:nvSpPr>
          <p:spPr>
            <a:xfrm>
              <a:off x="6191250"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59" name="Shape 359"/>
            <p:cNvSpPr/>
            <p:nvPr/>
          </p:nvSpPr>
          <p:spPr>
            <a:xfrm>
              <a:off x="6604000" y="1535112"/>
              <a:ext cx="215899" cy="360362"/>
            </a:xfrm>
            <a:custGeom>
              <a:avLst/>
              <a:gdLst/>
              <a:ahLst/>
              <a:cxnLst/>
              <a:rect l="0" t="0" r="0" b="0"/>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60" name="Shape 360"/>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61" name="Shape 361"/>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62" name="Shape 362"/>
            <p:cNvSpPr/>
            <p:nvPr/>
          </p:nvSpPr>
          <p:spPr>
            <a:xfrm>
              <a:off x="7346950" y="1382712"/>
              <a:ext cx="349249" cy="523875"/>
            </a:xfrm>
            <a:custGeom>
              <a:avLst/>
              <a:gdLst/>
              <a:ahLst/>
              <a:cxnLst/>
              <a:rect l="0" t="0" r="0" b="0"/>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63" name="Shape 363"/>
            <p:cNvSpPr/>
            <p:nvPr/>
          </p:nvSpPr>
          <p:spPr>
            <a:xfrm>
              <a:off x="7766050" y="1544637"/>
              <a:ext cx="309562" cy="361949"/>
            </a:xfrm>
            <a:custGeom>
              <a:avLst/>
              <a:gdLst/>
              <a:ahLst/>
              <a:cxnLst/>
              <a:rect l="0" t="0" r="0" b="0"/>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64" name="Shape 364"/>
            <p:cNvSpPr/>
            <p:nvPr/>
          </p:nvSpPr>
          <p:spPr>
            <a:xfrm>
              <a:off x="8128000" y="1533525"/>
              <a:ext cx="334962" cy="373063"/>
            </a:xfrm>
            <a:custGeom>
              <a:avLst/>
              <a:gdLst/>
              <a:ahLst/>
              <a:cxnLst/>
              <a:rect l="0" t="0" r="0" b="0"/>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65" name="Shape 365"/>
            <p:cNvSpPr/>
            <p:nvPr/>
          </p:nvSpPr>
          <p:spPr>
            <a:xfrm>
              <a:off x="8499475" y="1533525"/>
              <a:ext cx="309563" cy="373063"/>
            </a:xfrm>
            <a:custGeom>
              <a:avLst/>
              <a:gdLst/>
              <a:ahLst/>
              <a:cxnLst/>
              <a:rect l="0" t="0" r="0" b="0"/>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66" name="Shape 366"/>
            <p:cNvSpPr/>
            <p:nvPr/>
          </p:nvSpPr>
          <p:spPr>
            <a:xfrm>
              <a:off x="8842375" y="1436687"/>
              <a:ext cx="227012" cy="463550"/>
            </a:xfrm>
            <a:custGeom>
              <a:avLst/>
              <a:gdLst/>
              <a:ahLst/>
              <a:cxnLst/>
              <a:rect l="0" t="0" r="0" b="0"/>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67" name="Shape 367"/>
            <p:cNvSpPr/>
            <p:nvPr/>
          </p:nvSpPr>
          <p:spPr>
            <a:xfrm>
              <a:off x="9102725" y="1376362"/>
              <a:ext cx="93662" cy="519113"/>
            </a:xfrm>
            <a:custGeom>
              <a:avLst/>
              <a:gdLst/>
              <a:ahLst/>
              <a:cxnLst/>
              <a:rect l="0" t="0" r="0" b="0"/>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68" name="Shape 368"/>
            <p:cNvSpPr/>
            <p:nvPr/>
          </p:nvSpPr>
          <p:spPr>
            <a:xfrm>
              <a:off x="9237663"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369" name="Shape 369"/>
            <p:cNvSpPr/>
            <p:nvPr/>
          </p:nvSpPr>
          <p:spPr>
            <a:xfrm>
              <a:off x="9650413" y="1533525"/>
              <a:ext cx="307975" cy="361949"/>
            </a:xfrm>
            <a:custGeom>
              <a:avLst/>
              <a:gdLst/>
              <a:ahLst/>
              <a:cxnLst/>
              <a:rect l="0" t="0" r="0" b="0"/>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292744" y="285281"/>
            <a:ext cx="8579475" cy="483975"/>
          </a:xfrm>
          <a:prstGeom prst="rect">
            <a:avLst/>
          </a:prstGeom>
        </p:spPr>
        <p:txBody>
          <a:bodyPr lIns="68575" tIns="68575" rIns="68575" bIns="6857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72" name="Shape 372"/>
          <p:cNvSpPr txBox="1">
            <a:spLocks noGrp="1"/>
          </p:cNvSpPr>
          <p:nvPr>
            <p:ph type="subTitle" idx="1"/>
          </p:nvPr>
        </p:nvSpPr>
        <p:spPr>
          <a:xfrm>
            <a:off x="292744" y="664126"/>
            <a:ext cx="8579475" cy="393524"/>
          </a:xfrm>
          <a:prstGeom prst="rect">
            <a:avLst/>
          </a:prstGeom>
        </p:spPr>
        <p:txBody>
          <a:bodyPr lIns="68575" tIns="68575" rIns="68575" bIns="6857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73" name="Shape 373"/>
          <p:cNvSpPr txBox="1">
            <a:spLocks noGrp="1"/>
          </p:cNvSpPr>
          <p:nvPr>
            <p:ph type="body" idx="2"/>
          </p:nvPr>
        </p:nvSpPr>
        <p:spPr>
          <a:xfrm>
            <a:off x="292744" y="1096912"/>
            <a:ext cx="8579475" cy="3608100"/>
          </a:xfrm>
          <a:prstGeom prst="rect">
            <a:avLst/>
          </a:prstGeom>
        </p:spPr>
        <p:txBody>
          <a:bodyPr lIns="68575" tIns="68575" rIns="68575" bIns="685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4" name="Shape 374"/>
          <p:cNvSpPr txBox="1">
            <a:spLocks noGrp="1"/>
          </p:cNvSpPr>
          <p:nvPr>
            <p:ph type="subTitle" idx="3"/>
          </p:nvPr>
        </p:nvSpPr>
        <p:spPr>
          <a:xfrm>
            <a:off x="299665" y="4638825"/>
            <a:ext cx="8579475" cy="214649"/>
          </a:xfrm>
          <a:prstGeom prst="rect">
            <a:avLst/>
          </a:prstGeom>
        </p:spPr>
        <p:txBody>
          <a:bodyPr lIns="68575" tIns="68575" rIns="68575" bIns="68575" anchor="ctr" anchorCtr="0"/>
          <a:lstStyle>
            <a:lvl1pPr lvl="0" rtl="0">
              <a:spcBef>
                <a:spcPts val="0"/>
              </a:spcBef>
              <a:buNone/>
              <a:defRPr sz="700">
                <a:solidFill>
                  <a:schemeClr val="lt2"/>
                </a:solidFill>
              </a:defRPr>
            </a:lvl1pPr>
            <a:lvl2pPr lvl="1" rtl="0">
              <a:spcBef>
                <a:spcPts val="0"/>
              </a:spcBef>
              <a:buNone/>
              <a:defRPr sz="700"/>
            </a:lvl2pPr>
            <a:lvl3pPr lvl="2" rtl="0">
              <a:spcBef>
                <a:spcPts val="0"/>
              </a:spcBef>
              <a:buNone/>
              <a:defRPr sz="700"/>
            </a:lvl3pPr>
            <a:lvl4pPr lvl="3" rtl="0">
              <a:spcBef>
                <a:spcPts val="0"/>
              </a:spcBef>
              <a:buNone/>
              <a:defRPr sz="700"/>
            </a:lvl4pPr>
            <a:lvl5pPr lvl="4" rtl="0">
              <a:spcBef>
                <a:spcPts val="0"/>
              </a:spcBef>
              <a:buNone/>
              <a:defRPr sz="700"/>
            </a:lvl5pPr>
            <a:lvl6pPr lvl="5" rtl="0">
              <a:spcBef>
                <a:spcPts val="0"/>
              </a:spcBef>
              <a:buNone/>
              <a:defRPr sz="700"/>
            </a:lvl6pPr>
            <a:lvl7pPr lvl="6" rtl="0">
              <a:spcBef>
                <a:spcPts val="0"/>
              </a:spcBef>
              <a:buNone/>
              <a:defRPr sz="700"/>
            </a:lvl7pPr>
            <a:lvl8pPr lvl="7" rtl="0">
              <a:spcBef>
                <a:spcPts val="0"/>
              </a:spcBef>
              <a:buNone/>
              <a:defRPr sz="700"/>
            </a:lvl8pPr>
            <a:lvl9pPr lvl="8" rtl="0">
              <a:spcBef>
                <a:spcPts val="0"/>
              </a:spcBef>
              <a:buNone/>
              <a:defRPr sz="7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Only">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292744" y="285281"/>
            <a:ext cx="8579475" cy="622124"/>
          </a:xfrm>
          <a:prstGeom prst="rect">
            <a:avLst/>
          </a:prstGeom>
        </p:spPr>
        <p:txBody>
          <a:bodyPr lIns="68575" tIns="68575" rIns="68575" bIns="6857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77" name="Shape 377"/>
          <p:cNvSpPr txBox="1">
            <a:spLocks noGrp="1"/>
          </p:cNvSpPr>
          <p:nvPr>
            <p:ph type="subTitle" idx="1"/>
          </p:nvPr>
        </p:nvSpPr>
        <p:spPr>
          <a:xfrm>
            <a:off x="299665" y="4638825"/>
            <a:ext cx="8579475" cy="214649"/>
          </a:xfrm>
          <a:prstGeom prst="rect">
            <a:avLst/>
          </a:prstGeom>
        </p:spPr>
        <p:txBody>
          <a:bodyPr lIns="68575" tIns="68575" rIns="68575" bIns="68575" anchor="ctr" anchorCtr="0"/>
          <a:lstStyle>
            <a:lvl1pPr lvl="0" rtl="0">
              <a:spcBef>
                <a:spcPts val="0"/>
              </a:spcBef>
              <a:buNone/>
              <a:defRPr sz="700">
                <a:solidFill>
                  <a:schemeClr val="lt2"/>
                </a:solidFill>
              </a:defRPr>
            </a:lvl1pPr>
            <a:lvl2pPr lvl="1" rtl="0">
              <a:spcBef>
                <a:spcPts val="0"/>
              </a:spcBef>
              <a:buNone/>
              <a:defRPr sz="700"/>
            </a:lvl2pPr>
            <a:lvl3pPr lvl="2" rtl="0">
              <a:spcBef>
                <a:spcPts val="0"/>
              </a:spcBef>
              <a:buNone/>
              <a:defRPr sz="700"/>
            </a:lvl3pPr>
            <a:lvl4pPr lvl="3" rtl="0">
              <a:spcBef>
                <a:spcPts val="0"/>
              </a:spcBef>
              <a:buNone/>
              <a:defRPr sz="700"/>
            </a:lvl4pPr>
            <a:lvl5pPr lvl="4" rtl="0">
              <a:spcBef>
                <a:spcPts val="0"/>
              </a:spcBef>
              <a:buNone/>
              <a:defRPr sz="700"/>
            </a:lvl5pPr>
            <a:lvl6pPr lvl="5" rtl="0">
              <a:spcBef>
                <a:spcPts val="0"/>
              </a:spcBef>
              <a:buNone/>
              <a:defRPr sz="700"/>
            </a:lvl6pPr>
            <a:lvl7pPr lvl="6" rtl="0">
              <a:spcBef>
                <a:spcPts val="0"/>
              </a:spcBef>
              <a:buNone/>
              <a:defRPr sz="700"/>
            </a:lvl7pPr>
            <a:lvl8pPr lvl="7" rtl="0">
              <a:spcBef>
                <a:spcPts val="0"/>
              </a:spcBef>
              <a:buNone/>
              <a:defRPr sz="700"/>
            </a:lvl8pPr>
            <a:lvl9pPr lvl="8" rtl="0">
              <a:spcBef>
                <a:spcPts val="0"/>
              </a:spcBef>
              <a:buNone/>
              <a:defRPr sz="7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Blank">
    <p:spTree>
      <p:nvGrpSpPr>
        <p:cNvPr id="1" name="Shape 378"/>
        <p:cNvGrpSpPr/>
        <p:nvPr/>
      </p:nvGrpSpPr>
      <p:grpSpPr>
        <a:xfrm>
          <a:off x="0" y="0"/>
          <a:ext cx="0" cy="0"/>
          <a:chOff x="0" y="0"/>
          <a:chExt cx="0" cy="0"/>
        </a:xfrm>
      </p:grpSpPr>
      <p:sp>
        <p:nvSpPr>
          <p:cNvPr id="379" name="Shape 379"/>
          <p:cNvSpPr txBox="1">
            <a:spLocks noGrp="1"/>
          </p:cNvSpPr>
          <p:nvPr>
            <p:ph type="subTitle" idx="1"/>
          </p:nvPr>
        </p:nvSpPr>
        <p:spPr>
          <a:xfrm>
            <a:off x="299665" y="4638825"/>
            <a:ext cx="8579475" cy="214649"/>
          </a:xfrm>
          <a:prstGeom prst="rect">
            <a:avLst/>
          </a:prstGeom>
        </p:spPr>
        <p:txBody>
          <a:bodyPr lIns="68575" tIns="68575" rIns="68575" bIns="68575" anchor="ctr" anchorCtr="0"/>
          <a:lstStyle>
            <a:lvl1pPr lvl="0" rtl="0">
              <a:spcBef>
                <a:spcPts val="0"/>
              </a:spcBef>
              <a:buNone/>
              <a:defRPr sz="700">
                <a:solidFill>
                  <a:schemeClr val="lt2"/>
                </a:solidFill>
              </a:defRPr>
            </a:lvl1pPr>
            <a:lvl2pPr lvl="1" rtl="0">
              <a:spcBef>
                <a:spcPts val="0"/>
              </a:spcBef>
              <a:buNone/>
              <a:defRPr sz="700"/>
            </a:lvl2pPr>
            <a:lvl3pPr lvl="2" rtl="0">
              <a:spcBef>
                <a:spcPts val="0"/>
              </a:spcBef>
              <a:buNone/>
              <a:defRPr sz="700"/>
            </a:lvl3pPr>
            <a:lvl4pPr lvl="3" rtl="0">
              <a:spcBef>
                <a:spcPts val="0"/>
              </a:spcBef>
              <a:buNone/>
              <a:defRPr sz="700"/>
            </a:lvl4pPr>
            <a:lvl5pPr lvl="4" rtl="0">
              <a:spcBef>
                <a:spcPts val="0"/>
              </a:spcBef>
              <a:buNone/>
              <a:defRPr sz="700"/>
            </a:lvl5pPr>
            <a:lvl6pPr lvl="5" rtl="0">
              <a:spcBef>
                <a:spcPts val="0"/>
              </a:spcBef>
              <a:buNone/>
              <a:defRPr sz="700"/>
            </a:lvl6pPr>
            <a:lvl7pPr lvl="6" rtl="0">
              <a:spcBef>
                <a:spcPts val="0"/>
              </a:spcBef>
              <a:buNone/>
              <a:defRPr sz="700"/>
            </a:lvl7pPr>
            <a:lvl8pPr lvl="7" rtl="0">
              <a:spcBef>
                <a:spcPts val="0"/>
              </a:spcBef>
              <a:buNone/>
              <a:defRPr sz="700"/>
            </a:lvl8pPr>
            <a:lvl9pPr lvl="8" rtl="0">
              <a:spcBef>
                <a:spcPts val="0"/>
              </a:spcBef>
              <a:buNone/>
              <a:defRPr sz="7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Quote w/ Text">
    <p:spTree>
      <p:nvGrpSpPr>
        <p:cNvPr id="1" name="Shape 380"/>
        <p:cNvGrpSpPr/>
        <p:nvPr/>
      </p:nvGrpSpPr>
      <p:grpSpPr>
        <a:xfrm>
          <a:off x="0" y="0"/>
          <a:ext cx="0" cy="0"/>
          <a:chOff x="0" y="0"/>
          <a:chExt cx="0" cy="0"/>
        </a:xfrm>
      </p:grpSpPr>
      <p:sp>
        <p:nvSpPr>
          <p:cNvPr id="381" name="Shape 381"/>
          <p:cNvSpPr txBox="1">
            <a:spLocks noGrp="1"/>
          </p:cNvSpPr>
          <p:nvPr>
            <p:ph type="subTitle" idx="1"/>
          </p:nvPr>
        </p:nvSpPr>
        <p:spPr>
          <a:xfrm>
            <a:off x="4614226" y="1349943"/>
            <a:ext cx="4243949" cy="2008575"/>
          </a:xfrm>
          <a:prstGeom prst="rect">
            <a:avLst/>
          </a:prstGeom>
        </p:spPr>
        <p:txBody>
          <a:bodyPr lIns="68575" tIns="68575" rIns="68575" bIns="68575" anchor="t" anchorCtr="0"/>
          <a:lstStyle>
            <a:lvl1pPr lvl="0" rtl="0">
              <a:lnSpc>
                <a:spcPct val="150000"/>
              </a:lnSpc>
              <a:spcBef>
                <a:spcPts val="0"/>
              </a:spcBef>
              <a:buNone/>
              <a:defRPr sz="1500">
                <a:solidFill>
                  <a:schemeClr val="dk1"/>
                </a:solidFill>
              </a:defRPr>
            </a:lvl1pPr>
            <a:lvl2pPr lvl="1" rtl="0">
              <a:spcBef>
                <a:spcPts val="0"/>
              </a:spcBef>
              <a:buNone/>
              <a:defRPr>
                <a:solidFill>
                  <a:schemeClr val="dk1"/>
                </a:solidFill>
              </a:defRPr>
            </a:lvl2pPr>
            <a:lvl3pPr lvl="2" rtl="0">
              <a:spcBef>
                <a:spcPts val="0"/>
              </a:spcBef>
              <a:buNone/>
              <a:defRPr>
                <a:solidFill>
                  <a:schemeClr val="dk1"/>
                </a:solidFill>
              </a:defRPr>
            </a:lvl3pPr>
            <a:lvl4pPr lvl="3" rtl="0">
              <a:spcBef>
                <a:spcPts val="0"/>
              </a:spcBef>
              <a:buNone/>
              <a:defRPr>
                <a:solidFill>
                  <a:schemeClr val="dk1"/>
                </a:solidFill>
              </a:defRPr>
            </a:lvl4pPr>
            <a:lvl5pPr lvl="4" rtl="0">
              <a:spcBef>
                <a:spcPts val="0"/>
              </a:spcBef>
              <a:buNone/>
              <a:defRPr>
                <a:solidFill>
                  <a:schemeClr val="dk1"/>
                </a:solidFill>
              </a:defRPr>
            </a:lvl5pPr>
            <a:lvl6pPr lvl="5" rtl="0">
              <a:spcBef>
                <a:spcPts val="0"/>
              </a:spcBef>
              <a:buNone/>
              <a:defRPr>
                <a:solidFill>
                  <a:schemeClr val="dk1"/>
                </a:solidFill>
              </a:defRPr>
            </a:lvl6pPr>
            <a:lvl7pPr lvl="6" rtl="0">
              <a:spcBef>
                <a:spcPts val="0"/>
              </a:spcBef>
              <a:buNone/>
              <a:defRPr>
                <a:solidFill>
                  <a:schemeClr val="dk1"/>
                </a:solidFill>
              </a:defRPr>
            </a:lvl7pPr>
            <a:lvl8pPr lvl="7" rtl="0">
              <a:spcBef>
                <a:spcPts val="0"/>
              </a:spcBef>
              <a:buNone/>
              <a:defRPr>
                <a:solidFill>
                  <a:schemeClr val="dk1"/>
                </a:solidFill>
              </a:defRPr>
            </a:lvl8pPr>
            <a:lvl9pPr lvl="8" rtl="0">
              <a:spcBef>
                <a:spcPts val="0"/>
              </a:spcBef>
              <a:buNone/>
              <a:defRPr>
                <a:solidFill>
                  <a:schemeClr val="dk1"/>
                </a:solidFill>
              </a:defRPr>
            </a:lvl9pPr>
          </a:lstStyle>
          <a:p>
            <a:endParaRPr/>
          </a:p>
        </p:txBody>
      </p:sp>
      <p:sp>
        <p:nvSpPr>
          <p:cNvPr id="382" name="Shape 382"/>
          <p:cNvSpPr txBox="1">
            <a:spLocks noGrp="1"/>
          </p:cNvSpPr>
          <p:nvPr>
            <p:ph type="subTitle" idx="2"/>
          </p:nvPr>
        </p:nvSpPr>
        <p:spPr>
          <a:xfrm>
            <a:off x="4621141" y="3280141"/>
            <a:ext cx="4243949" cy="663749"/>
          </a:xfrm>
          <a:prstGeom prst="rect">
            <a:avLst/>
          </a:prstGeom>
        </p:spPr>
        <p:txBody>
          <a:bodyPr lIns="68575" tIns="68575" rIns="68575" bIns="68575" anchor="b" anchorCtr="0"/>
          <a:lstStyle>
            <a:lvl1pPr lvl="0" rtl="0">
              <a:spcBef>
                <a:spcPts val="0"/>
              </a:spcBef>
              <a:buNone/>
              <a:defRPr sz="1100" i="1"/>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83" name="Shape 383"/>
          <p:cNvSpPr txBox="1">
            <a:spLocks noGrp="1"/>
          </p:cNvSpPr>
          <p:nvPr>
            <p:ph type="subTitle" idx="3"/>
          </p:nvPr>
        </p:nvSpPr>
        <p:spPr>
          <a:xfrm>
            <a:off x="299665" y="4638825"/>
            <a:ext cx="8579475" cy="214649"/>
          </a:xfrm>
          <a:prstGeom prst="rect">
            <a:avLst/>
          </a:prstGeom>
        </p:spPr>
        <p:txBody>
          <a:bodyPr lIns="68575" tIns="68575" rIns="68575" bIns="68575" anchor="ctr" anchorCtr="0"/>
          <a:lstStyle>
            <a:lvl1pPr lvl="0" rtl="0">
              <a:spcBef>
                <a:spcPts val="0"/>
              </a:spcBef>
              <a:buNone/>
              <a:defRPr sz="700">
                <a:solidFill>
                  <a:schemeClr val="lt2"/>
                </a:solidFill>
              </a:defRPr>
            </a:lvl1pPr>
            <a:lvl2pPr lvl="1" rtl="0">
              <a:spcBef>
                <a:spcPts val="0"/>
              </a:spcBef>
              <a:buNone/>
              <a:defRPr sz="700"/>
            </a:lvl2pPr>
            <a:lvl3pPr lvl="2" rtl="0">
              <a:spcBef>
                <a:spcPts val="0"/>
              </a:spcBef>
              <a:buNone/>
              <a:defRPr sz="700"/>
            </a:lvl3pPr>
            <a:lvl4pPr lvl="3" rtl="0">
              <a:spcBef>
                <a:spcPts val="0"/>
              </a:spcBef>
              <a:buNone/>
              <a:defRPr sz="700"/>
            </a:lvl4pPr>
            <a:lvl5pPr lvl="4" rtl="0">
              <a:spcBef>
                <a:spcPts val="0"/>
              </a:spcBef>
              <a:buNone/>
              <a:defRPr sz="700"/>
            </a:lvl5pPr>
            <a:lvl6pPr lvl="5" rtl="0">
              <a:spcBef>
                <a:spcPts val="0"/>
              </a:spcBef>
              <a:buNone/>
              <a:defRPr sz="700"/>
            </a:lvl6pPr>
            <a:lvl7pPr lvl="6" rtl="0">
              <a:spcBef>
                <a:spcPts val="0"/>
              </a:spcBef>
              <a:buNone/>
              <a:defRPr sz="700"/>
            </a:lvl7pPr>
            <a:lvl8pPr lvl="7" rtl="0">
              <a:spcBef>
                <a:spcPts val="0"/>
              </a:spcBef>
              <a:buNone/>
              <a:defRPr sz="700"/>
            </a:lvl8pPr>
            <a:lvl9pPr lvl="8" rtl="0">
              <a:spcBef>
                <a:spcPts val="0"/>
              </a:spcBef>
              <a:buNone/>
              <a:defRPr sz="7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2"/>
        <p:cNvGrpSpPr/>
        <p:nvPr/>
      </p:nvGrpSpPr>
      <p:grpSpPr>
        <a:xfrm>
          <a:off x="0" y="0"/>
          <a:ext cx="0" cy="0"/>
          <a:chOff x="0" y="0"/>
          <a:chExt cx="0" cy="0"/>
        </a:xfrm>
      </p:grpSpPr>
      <p:grpSp>
        <p:nvGrpSpPr>
          <p:cNvPr id="43" name="Shape 43"/>
          <p:cNvGrpSpPr/>
          <p:nvPr/>
        </p:nvGrpSpPr>
        <p:grpSpPr>
          <a:xfrm>
            <a:off x="25" y="5085300"/>
            <a:ext cx="9143937" cy="58201"/>
            <a:chOff x="25" y="5085300"/>
            <a:chExt cx="9143937" cy="58201"/>
          </a:xfrm>
        </p:grpSpPr>
        <p:sp>
          <p:nvSpPr>
            <p:cNvPr id="44" name="Shape 44"/>
            <p:cNvSpPr/>
            <p:nvPr/>
          </p:nvSpPr>
          <p:spPr>
            <a:xfrm>
              <a:off x="25" y="5085301"/>
              <a:ext cx="1396200" cy="58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1392866" y="5085301"/>
              <a:ext cx="1719299" cy="58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3112175" y="5085301"/>
              <a:ext cx="2412000" cy="582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a:off x="5523862" y="5085300"/>
              <a:ext cx="3620099" cy="58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grpSp>
      <p:sp>
        <p:nvSpPr>
          <p:cNvPr id="48" name="Shape 48"/>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9" name="Shape 49"/>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50" name="Shape 50"/>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51" name="Shape 5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Quote w/ Object">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292744" y="285281"/>
            <a:ext cx="8579475" cy="622124"/>
          </a:xfrm>
          <a:prstGeom prst="rect">
            <a:avLst/>
          </a:prstGeom>
        </p:spPr>
        <p:txBody>
          <a:bodyPr lIns="68575" tIns="68575" rIns="68575" bIns="6857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86" name="Shape 386"/>
          <p:cNvSpPr txBox="1">
            <a:spLocks noGrp="1"/>
          </p:cNvSpPr>
          <p:nvPr>
            <p:ph type="subTitle" idx="1"/>
          </p:nvPr>
        </p:nvSpPr>
        <p:spPr>
          <a:xfrm>
            <a:off x="292744" y="1694118"/>
            <a:ext cx="3075075" cy="1488150"/>
          </a:xfrm>
          <a:prstGeom prst="rect">
            <a:avLst/>
          </a:prstGeom>
        </p:spPr>
        <p:txBody>
          <a:bodyPr lIns="68575" tIns="68575" rIns="68575" bIns="68575" anchor="t" anchorCtr="0"/>
          <a:lstStyle>
            <a:lvl1pPr lvl="0" rtl="0">
              <a:spcBef>
                <a:spcPts val="0"/>
              </a:spcBef>
              <a:buNone/>
              <a:defRPr>
                <a:solidFill>
                  <a:schemeClr val="dk1"/>
                </a:solidFill>
              </a:defRPr>
            </a:lvl1pPr>
            <a:lvl2pPr lvl="1" rtl="0">
              <a:spcBef>
                <a:spcPts val="0"/>
              </a:spcBef>
              <a:buNone/>
              <a:defRPr>
                <a:solidFill>
                  <a:schemeClr val="dk1"/>
                </a:solidFill>
              </a:defRPr>
            </a:lvl2pPr>
            <a:lvl3pPr lvl="2" rtl="0">
              <a:spcBef>
                <a:spcPts val="0"/>
              </a:spcBef>
              <a:buNone/>
              <a:defRPr>
                <a:solidFill>
                  <a:schemeClr val="dk1"/>
                </a:solidFill>
              </a:defRPr>
            </a:lvl3pPr>
            <a:lvl4pPr lvl="3" rtl="0">
              <a:spcBef>
                <a:spcPts val="0"/>
              </a:spcBef>
              <a:buNone/>
              <a:defRPr>
                <a:solidFill>
                  <a:schemeClr val="dk1"/>
                </a:solidFill>
              </a:defRPr>
            </a:lvl4pPr>
            <a:lvl5pPr lvl="4" rtl="0">
              <a:spcBef>
                <a:spcPts val="0"/>
              </a:spcBef>
              <a:buNone/>
              <a:defRPr>
                <a:solidFill>
                  <a:schemeClr val="dk1"/>
                </a:solidFill>
              </a:defRPr>
            </a:lvl5pPr>
            <a:lvl6pPr lvl="5" rtl="0">
              <a:spcBef>
                <a:spcPts val="0"/>
              </a:spcBef>
              <a:buNone/>
              <a:defRPr>
                <a:solidFill>
                  <a:schemeClr val="dk1"/>
                </a:solidFill>
              </a:defRPr>
            </a:lvl6pPr>
            <a:lvl7pPr lvl="6" rtl="0">
              <a:spcBef>
                <a:spcPts val="0"/>
              </a:spcBef>
              <a:buNone/>
              <a:defRPr>
                <a:solidFill>
                  <a:schemeClr val="dk1"/>
                </a:solidFill>
              </a:defRPr>
            </a:lvl7pPr>
            <a:lvl8pPr lvl="7" rtl="0">
              <a:spcBef>
                <a:spcPts val="0"/>
              </a:spcBef>
              <a:buNone/>
              <a:defRPr>
                <a:solidFill>
                  <a:schemeClr val="dk1"/>
                </a:solidFill>
              </a:defRPr>
            </a:lvl8pPr>
            <a:lvl9pPr lvl="8" rtl="0">
              <a:spcBef>
                <a:spcPts val="0"/>
              </a:spcBef>
              <a:buNone/>
              <a:defRPr>
                <a:solidFill>
                  <a:schemeClr val="dk1"/>
                </a:solidFill>
              </a:defRPr>
            </a:lvl9pPr>
          </a:lstStyle>
          <a:p>
            <a:endParaRPr/>
          </a:p>
        </p:txBody>
      </p:sp>
      <p:sp>
        <p:nvSpPr>
          <p:cNvPr id="387" name="Shape 387"/>
          <p:cNvSpPr txBox="1">
            <a:spLocks noGrp="1"/>
          </p:cNvSpPr>
          <p:nvPr>
            <p:ph type="subTitle" idx="2"/>
          </p:nvPr>
        </p:nvSpPr>
        <p:spPr>
          <a:xfrm>
            <a:off x="299663" y="3313312"/>
            <a:ext cx="3075075" cy="898649"/>
          </a:xfrm>
          <a:prstGeom prst="rect">
            <a:avLst/>
          </a:prstGeom>
        </p:spPr>
        <p:txBody>
          <a:bodyPr lIns="68575" tIns="68575" rIns="68575" bIns="68575" anchor="t" anchorCtr="0"/>
          <a:lstStyle>
            <a:lvl1pPr lvl="0" rtl="0">
              <a:spcBef>
                <a:spcPts val="0"/>
              </a:spcBef>
              <a:buNone/>
              <a:defRPr sz="1100" i="1"/>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88" name="Shape 388"/>
          <p:cNvSpPr txBox="1">
            <a:spLocks noGrp="1"/>
          </p:cNvSpPr>
          <p:nvPr>
            <p:ph type="subTitle" idx="3"/>
          </p:nvPr>
        </p:nvSpPr>
        <p:spPr>
          <a:xfrm>
            <a:off x="299665" y="4638825"/>
            <a:ext cx="8579475" cy="214649"/>
          </a:xfrm>
          <a:prstGeom prst="rect">
            <a:avLst/>
          </a:prstGeom>
        </p:spPr>
        <p:txBody>
          <a:bodyPr lIns="68575" tIns="68575" rIns="68575" bIns="68575" anchor="ctr" anchorCtr="0"/>
          <a:lstStyle>
            <a:lvl1pPr lvl="0" rtl="0">
              <a:spcBef>
                <a:spcPts val="0"/>
              </a:spcBef>
              <a:buNone/>
              <a:defRPr sz="700">
                <a:solidFill>
                  <a:schemeClr val="lt2"/>
                </a:solidFill>
              </a:defRPr>
            </a:lvl1pPr>
            <a:lvl2pPr lvl="1" rtl="0">
              <a:spcBef>
                <a:spcPts val="0"/>
              </a:spcBef>
              <a:buNone/>
              <a:defRPr sz="700"/>
            </a:lvl2pPr>
            <a:lvl3pPr lvl="2" rtl="0">
              <a:spcBef>
                <a:spcPts val="0"/>
              </a:spcBef>
              <a:buNone/>
              <a:defRPr sz="700"/>
            </a:lvl3pPr>
            <a:lvl4pPr lvl="3" rtl="0">
              <a:spcBef>
                <a:spcPts val="0"/>
              </a:spcBef>
              <a:buNone/>
              <a:defRPr sz="700"/>
            </a:lvl4pPr>
            <a:lvl5pPr lvl="4" rtl="0">
              <a:spcBef>
                <a:spcPts val="0"/>
              </a:spcBef>
              <a:buNone/>
              <a:defRPr sz="700"/>
            </a:lvl5pPr>
            <a:lvl6pPr lvl="5" rtl="0">
              <a:spcBef>
                <a:spcPts val="0"/>
              </a:spcBef>
              <a:buNone/>
              <a:defRPr sz="700"/>
            </a:lvl6pPr>
            <a:lvl7pPr lvl="6" rtl="0">
              <a:spcBef>
                <a:spcPts val="0"/>
              </a:spcBef>
              <a:buNone/>
              <a:defRPr sz="700"/>
            </a:lvl7pPr>
            <a:lvl8pPr lvl="7" rtl="0">
              <a:spcBef>
                <a:spcPts val="0"/>
              </a:spcBef>
              <a:buNone/>
              <a:defRPr sz="700"/>
            </a:lvl8pPr>
            <a:lvl9pPr lvl="8" rtl="0">
              <a:spcBef>
                <a:spcPts val="0"/>
              </a:spcBef>
              <a:buNone/>
              <a:defRPr sz="7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creengrab w/ Text">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292744" y="285281"/>
            <a:ext cx="8579475" cy="622124"/>
          </a:xfrm>
          <a:prstGeom prst="rect">
            <a:avLst/>
          </a:prstGeom>
        </p:spPr>
        <p:txBody>
          <a:bodyPr lIns="68575" tIns="68575" rIns="68575" bIns="6857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91" name="Shape 391"/>
          <p:cNvSpPr txBox="1">
            <a:spLocks noGrp="1"/>
          </p:cNvSpPr>
          <p:nvPr>
            <p:ph type="body" idx="1"/>
          </p:nvPr>
        </p:nvSpPr>
        <p:spPr>
          <a:xfrm>
            <a:off x="292744" y="1101318"/>
            <a:ext cx="3012524" cy="3436200"/>
          </a:xfrm>
          <a:prstGeom prst="rect">
            <a:avLst/>
          </a:prstGeom>
        </p:spPr>
        <p:txBody>
          <a:bodyPr lIns="68575" tIns="68575" rIns="68575" bIns="68575" anchor="ctr"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392" name="Shape 392"/>
          <p:cNvSpPr txBox="1">
            <a:spLocks noGrp="1"/>
          </p:cNvSpPr>
          <p:nvPr>
            <p:ph type="subTitle" idx="2"/>
          </p:nvPr>
        </p:nvSpPr>
        <p:spPr>
          <a:xfrm>
            <a:off x="299665" y="4638825"/>
            <a:ext cx="8579475" cy="214649"/>
          </a:xfrm>
          <a:prstGeom prst="rect">
            <a:avLst/>
          </a:prstGeom>
        </p:spPr>
        <p:txBody>
          <a:bodyPr lIns="68575" tIns="68575" rIns="68575" bIns="68575" anchor="ctr" anchorCtr="0"/>
          <a:lstStyle>
            <a:lvl1pPr lvl="0" rtl="0">
              <a:spcBef>
                <a:spcPts val="0"/>
              </a:spcBef>
              <a:buNone/>
              <a:defRPr sz="700">
                <a:solidFill>
                  <a:schemeClr val="lt2"/>
                </a:solidFill>
              </a:defRPr>
            </a:lvl1pPr>
            <a:lvl2pPr lvl="1" rtl="0">
              <a:spcBef>
                <a:spcPts val="0"/>
              </a:spcBef>
              <a:buNone/>
              <a:defRPr sz="700"/>
            </a:lvl2pPr>
            <a:lvl3pPr lvl="2" rtl="0">
              <a:spcBef>
                <a:spcPts val="0"/>
              </a:spcBef>
              <a:buNone/>
              <a:defRPr sz="700"/>
            </a:lvl3pPr>
            <a:lvl4pPr lvl="3" rtl="0">
              <a:spcBef>
                <a:spcPts val="0"/>
              </a:spcBef>
              <a:buNone/>
              <a:defRPr sz="700"/>
            </a:lvl4pPr>
            <a:lvl5pPr lvl="4" rtl="0">
              <a:spcBef>
                <a:spcPts val="0"/>
              </a:spcBef>
              <a:buNone/>
              <a:defRPr sz="700"/>
            </a:lvl5pPr>
            <a:lvl6pPr lvl="5" rtl="0">
              <a:spcBef>
                <a:spcPts val="0"/>
              </a:spcBef>
              <a:buNone/>
              <a:defRPr sz="700"/>
            </a:lvl6pPr>
            <a:lvl7pPr lvl="6" rtl="0">
              <a:spcBef>
                <a:spcPts val="0"/>
              </a:spcBef>
              <a:buNone/>
              <a:defRPr sz="700"/>
            </a:lvl7pPr>
            <a:lvl8pPr lvl="7" rtl="0">
              <a:spcBef>
                <a:spcPts val="0"/>
              </a:spcBef>
              <a:buNone/>
              <a:defRPr sz="700"/>
            </a:lvl8pPr>
            <a:lvl9pPr lvl="8" rtl="0">
              <a:spcBef>
                <a:spcPts val="0"/>
              </a:spcBef>
              <a:buNone/>
              <a:defRPr sz="7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Quote w/ Logo">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292744" y="285281"/>
            <a:ext cx="8579475" cy="622124"/>
          </a:xfrm>
          <a:prstGeom prst="rect">
            <a:avLst/>
          </a:prstGeom>
        </p:spPr>
        <p:txBody>
          <a:bodyPr lIns="68575" tIns="68575" rIns="68575" bIns="6857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95" name="Shape 395"/>
          <p:cNvSpPr txBox="1">
            <a:spLocks noGrp="1"/>
          </p:cNvSpPr>
          <p:nvPr>
            <p:ph type="subTitle" idx="1"/>
          </p:nvPr>
        </p:nvSpPr>
        <p:spPr>
          <a:xfrm>
            <a:off x="1023435" y="1876725"/>
            <a:ext cx="7097175" cy="884924"/>
          </a:xfrm>
          <a:prstGeom prst="rect">
            <a:avLst/>
          </a:prstGeom>
        </p:spPr>
        <p:txBody>
          <a:bodyPr lIns="68575" tIns="68575" rIns="68575" bIns="68575" anchor="t" anchorCtr="0"/>
          <a:lstStyle>
            <a:lvl1pPr lvl="0" algn="ctr" rtl="0">
              <a:spcBef>
                <a:spcPts val="0"/>
              </a:spcBef>
              <a:buNone/>
              <a:defRPr>
                <a:solidFill>
                  <a:schemeClr val="dk1"/>
                </a:solidFill>
              </a:defRPr>
            </a:lvl1pPr>
            <a:lvl2pPr lvl="1" rtl="0">
              <a:spcBef>
                <a:spcPts val="0"/>
              </a:spcBef>
              <a:buNone/>
              <a:defRPr>
                <a:solidFill>
                  <a:schemeClr val="dk1"/>
                </a:solidFill>
              </a:defRPr>
            </a:lvl2pPr>
            <a:lvl3pPr lvl="2" rtl="0">
              <a:spcBef>
                <a:spcPts val="0"/>
              </a:spcBef>
              <a:buNone/>
              <a:defRPr>
                <a:solidFill>
                  <a:schemeClr val="dk1"/>
                </a:solidFill>
              </a:defRPr>
            </a:lvl3pPr>
            <a:lvl4pPr lvl="3" rtl="0">
              <a:spcBef>
                <a:spcPts val="0"/>
              </a:spcBef>
              <a:buNone/>
              <a:defRPr>
                <a:solidFill>
                  <a:schemeClr val="dk1"/>
                </a:solidFill>
              </a:defRPr>
            </a:lvl4pPr>
            <a:lvl5pPr lvl="4" rtl="0">
              <a:spcBef>
                <a:spcPts val="0"/>
              </a:spcBef>
              <a:buNone/>
              <a:defRPr>
                <a:solidFill>
                  <a:schemeClr val="dk1"/>
                </a:solidFill>
              </a:defRPr>
            </a:lvl5pPr>
            <a:lvl6pPr lvl="5" rtl="0">
              <a:spcBef>
                <a:spcPts val="0"/>
              </a:spcBef>
              <a:buNone/>
              <a:defRPr>
                <a:solidFill>
                  <a:schemeClr val="dk1"/>
                </a:solidFill>
              </a:defRPr>
            </a:lvl6pPr>
            <a:lvl7pPr lvl="6" rtl="0">
              <a:spcBef>
                <a:spcPts val="0"/>
              </a:spcBef>
              <a:buNone/>
              <a:defRPr>
                <a:solidFill>
                  <a:schemeClr val="dk1"/>
                </a:solidFill>
              </a:defRPr>
            </a:lvl7pPr>
            <a:lvl8pPr lvl="7" rtl="0">
              <a:spcBef>
                <a:spcPts val="0"/>
              </a:spcBef>
              <a:buNone/>
              <a:defRPr>
                <a:solidFill>
                  <a:schemeClr val="dk1"/>
                </a:solidFill>
              </a:defRPr>
            </a:lvl8pPr>
            <a:lvl9pPr lvl="8" rtl="0">
              <a:spcBef>
                <a:spcPts val="0"/>
              </a:spcBef>
              <a:buNone/>
              <a:defRPr>
                <a:solidFill>
                  <a:schemeClr val="dk1"/>
                </a:solidFill>
              </a:defRPr>
            </a:lvl9pPr>
          </a:lstStyle>
          <a:p>
            <a:endParaRPr/>
          </a:p>
        </p:txBody>
      </p:sp>
      <p:sp>
        <p:nvSpPr>
          <p:cNvPr id="396" name="Shape 396"/>
          <p:cNvSpPr txBox="1">
            <a:spLocks noGrp="1"/>
          </p:cNvSpPr>
          <p:nvPr>
            <p:ph type="subTitle" idx="2"/>
          </p:nvPr>
        </p:nvSpPr>
        <p:spPr>
          <a:xfrm>
            <a:off x="1023435" y="2939531"/>
            <a:ext cx="7097175" cy="546075"/>
          </a:xfrm>
          <a:prstGeom prst="rect">
            <a:avLst/>
          </a:prstGeom>
        </p:spPr>
        <p:txBody>
          <a:bodyPr lIns="68575" tIns="68575" rIns="68575" bIns="68575" anchor="t" anchorCtr="0"/>
          <a:lstStyle>
            <a:lvl1pPr lvl="0" algn="ctr" rtl="0">
              <a:spcBef>
                <a:spcPts val="0"/>
              </a:spcBef>
              <a:buNone/>
              <a:defRPr sz="1100" i="1"/>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397" name="Shape 397"/>
          <p:cNvSpPr txBox="1">
            <a:spLocks noGrp="1"/>
          </p:cNvSpPr>
          <p:nvPr>
            <p:ph type="subTitle" idx="3"/>
          </p:nvPr>
        </p:nvSpPr>
        <p:spPr>
          <a:xfrm>
            <a:off x="299665" y="4638825"/>
            <a:ext cx="8579475" cy="214649"/>
          </a:xfrm>
          <a:prstGeom prst="rect">
            <a:avLst/>
          </a:prstGeom>
        </p:spPr>
        <p:txBody>
          <a:bodyPr lIns="68575" tIns="68575" rIns="68575" bIns="68575" anchor="ctr" anchorCtr="0"/>
          <a:lstStyle>
            <a:lvl1pPr lvl="0" rtl="0">
              <a:spcBef>
                <a:spcPts val="0"/>
              </a:spcBef>
              <a:buNone/>
              <a:defRPr sz="700">
                <a:solidFill>
                  <a:schemeClr val="lt2"/>
                </a:solidFill>
              </a:defRPr>
            </a:lvl1pPr>
            <a:lvl2pPr lvl="1" rtl="0">
              <a:spcBef>
                <a:spcPts val="0"/>
              </a:spcBef>
              <a:buNone/>
              <a:defRPr sz="700"/>
            </a:lvl2pPr>
            <a:lvl3pPr lvl="2" rtl="0">
              <a:spcBef>
                <a:spcPts val="0"/>
              </a:spcBef>
              <a:buNone/>
              <a:defRPr sz="700"/>
            </a:lvl3pPr>
            <a:lvl4pPr lvl="3" rtl="0">
              <a:spcBef>
                <a:spcPts val="0"/>
              </a:spcBef>
              <a:buNone/>
              <a:defRPr sz="700"/>
            </a:lvl4pPr>
            <a:lvl5pPr lvl="4" rtl="0">
              <a:spcBef>
                <a:spcPts val="0"/>
              </a:spcBef>
              <a:buNone/>
              <a:defRPr sz="700"/>
            </a:lvl5pPr>
            <a:lvl6pPr lvl="5" rtl="0">
              <a:spcBef>
                <a:spcPts val="0"/>
              </a:spcBef>
              <a:buNone/>
              <a:defRPr sz="700"/>
            </a:lvl6pPr>
            <a:lvl7pPr lvl="6" rtl="0">
              <a:spcBef>
                <a:spcPts val="0"/>
              </a:spcBef>
              <a:buNone/>
              <a:defRPr sz="700"/>
            </a:lvl7pPr>
            <a:lvl8pPr lvl="7" rtl="0">
              <a:spcBef>
                <a:spcPts val="0"/>
              </a:spcBef>
              <a:buNone/>
              <a:defRPr sz="700"/>
            </a:lvl8pPr>
            <a:lvl9pPr lvl="8" rtl="0">
              <a:spcBef>
                <a:spcPts val="0"/>
              </a:spcBef>
              <a:buNone/>
              <a:defRPr sz="7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creengrab w/ Title">
    <p:spTree>
      <p:nvGrpSpPr>
        <p:cNvPr id="1" name="Shape 398"/>
        <p:cNvGrpSpPr/>
        <p:nvPr/>
      </p:nvGrpSpPr>
      <p:grpSpPr>
        <a:xfrm>
          <a:off x="0" y="0"/>
          <a:ext cx="0" cy="0"/>
          <a:chOff x="0" y="0"/>
          <a:chExt cx="0" cy="0"/>
        </a:xfrm>
      </p:grpSpPr>
      <p:sp>
        <p:nvSpPr>
          <p:cNvPr id="399" name="Shape 399"/>
          <p:cNvSpPr txBox="1">
            <a:spLocks noGrp="1"/>
          </p:cNvSpPr>
          <p:nvPr>
            <p:ph type="subTitle" idx="1"/>
          </p:nvPr>
        </p:nvSpPr>
        <p:spPr>
          <a:xfrm>
            <a:off x="299665" y="4638825"/>
            <a:ext cx="8579475" cy="214649"/>
          </a:xfrm>
          <a:prstGeom prst="rect">
            <a:avLst/>
          </a:prstGeom>
        </p:spPr>
        <p:txBody>
          <a:bodyPr lIns="68575" tIns="68575" rIns="68575" bIns="68575" anchor="ctr" anchorCtr="0"/>
          <a:lstStyle>
            <a:lvl1pPr lvl="0" rtl="0">
              <a:spcBef>
                <a:spcPts val="0"/>
              </a:spcBef>
              <a:buNone/>
              <a:defRPr sz="700">
                <a:solidFill>
                  <a:schemeClr val="lt2"/>
                </a:solidFill>
              </a:defRPr>
            </a:lvl1pPr>
            <a:lvl2pPr lvl="1" rtl="0">
              <a:spcBef>
                <a:spcPts val="0"/>
              </a:spcBef>
              <a:buNone/>
              <a:defRPr sz="700"/>
            </a:lvl2pPr>
            <a:lvl3pPr lvl="2" rtl="0">
              <a:spcBef>
                <a:spcPts val="0"/>
              </a:spcBef>
              <a:buNone/>
              <a:defRPr sz="700"/>
            </a:lvl3pPr>
            <a:lvl4pPr lvl="3" rtl="0">
              <a:spcBef>
                <a:spcPts val="0"/>
              </a:spcBef>
              <a:buNone/>
              <a:defRPr sz="700"/>
            </a:lvl4pPr>
            <a:lvl5pPr lvl="4" rtl="0">
              <a:spcBef>
                <a:spcPts val="0"/>
              </a:spcBef>
              <a:buNone/>
              <a:defRPr sz="700"/>
            </a:lvl5pPr>
            <a:lvl6pPr lvl="5" rtl="0">
              <a:spcBef>
                <a:spcPts val="0"/>
              </a:spcBef>
              <a:buNone/>
              <a:defRPr sz="700"/>
            </a:lvl6pPr>
            <a:lvl7pPr lvl="6" rtl="0">
              <a:spcBef>
                <a:spcPts val="0"/>
              </a:spcBef>
              <a:buNone/>
              <a:defRPr sz="700"/>
            </a:lvl7pPr>
            <a:lvl8pPr lvl="7" rtl="0">
              <a:spcBef>
                <a:spcPts val="0"/>
              </a:spcBef>
              <a:buNone/>
              <a:defRPr sz="700"/>
            </a:lvl8pPr>
            <a:lvl9pPr lvl="8" rtl="0">
              <a:spcBef>
                <a:spcPts val="0"/>
              </a:spcBef>
              <a:buNone/>
              <a:defRPr sz="700"/>
            </a:lvl9pPr>
          </a:lstStyle>
          <a:p>
            <a:endParaRPr/>
          </a:p>
        </p:txBody>
      </p:sp>
      <p:sp>
        <p:nvSpPr>
          <p:cNvPr id="400" name="Shape 400"/>
          <p:cNvSpPr txBox="1">
            <a:spLocks noGrp="1"/>
          </p:cNvSpPr>
          <p:nvPr>
            <p:ph type="title"/>
          </p:nvPr>
        </p:nvSpPr>
        <p:spPr>
          <a:xfrm>
            <a:off x="292744" y="285281"/>
            <a:ext cx="8579475" cy="622124"/>
          </a:xfrm>
          <a:prstGeom prst="rect">
            <a:avLst/>
          </a:prstGeom>
        </p:spPr>
        <p:txBody>
          <a:bodyPr lIns="68575" tIns="68575" rIns="68575" bIns="6857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Large Text Treatment">
    <p:spTree>
      <p:nvGrpSpPr>
        <p:cNvPr id="1" name="Shape 401"/>
        <p:cNvGrpSpPr/>
        <p:nvPr/>
      </p:nvGrpSpPr>
      <p:grpSpPr>
        <a:xfrm>
          <a:off x="0" y="0"/>
          <a:ext cx="0" cy="0"/>
          <a:chOff x="0" y="0"/>
          <a:chExt cx="0" cy="0"/>
        </a:xfrm>
      </p:grpSpPr>
      <p:sp>
        <p:nvSpPr>
          <p:cNvPr id="402" name="Shape 402"/>
          <p:cNvSpPr txBox="1">
            <a:spLocks noGrp="1"/>
          </p:cNvSpPr>
          <p:nvPr>
            <p:ph type="subTitle" idx="1"/>
          </p:nvPr>
        </p:nvSpPr>
        <p:spPr>
          <a:xfrm>
            <a:off x="282242" y="200494"/>
            <a:ext cx="8579475" cy="4318875"/>
          </a:xfrm>
          <a:prstGeom prst="rect">
            <a:avLst/>
          </a:prstGeom>
        </p:spPr>
        <p:txBody>
          <a:bodyPr lIns="68575" tIns="68575" rIns="68575" bIns="68575" anchor="ctr" anchorCtr="0"/>
          <a:lstStyle>
            <a:lvl1pPr lvl="0" algn="ctr" rtl="0">
              <a:spcBef>
                <a:spcPts val="0"/>
              </a:spcBef>
              <a:buNone/>
              <a:defRPr sz="6600"/>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403" name="Shape 403"/>
          <p:cNvSpPr txBox="1">
            <a:spLocks noGrp="1"/>
          </p:cNvSpPr>
          <p:nvPr>
            <p:ph type="subTitle" idx="2"/>
          </p:nvPr>
        </p:nvSpPr>
        <p:spPr>
          <a:xfrm>
            <a:off x="299665" y="4638825"/>
            <a:ext cx="8579475" cy="214649"/>
          </a:xfrm>
          <a:prstGeom prst="rect">
            <a:avLst/>
          </a:prstGeom>
        </p:spPr>
        <p:txBody>
          <a:bodyPr lIns="68575" tIns="68575" rIns="68575" bIns="68575" anchor="ctr" anchorCtr="0"/>
          <a:lstStyle>
            <a:lvl1pPr lvl="0" rtl="0">
              <a:spcBef>
                <a:spcPts val="0"/>
              </a:spcBef>
              <a:buNone/>
              <a:defRPr sz="700">
                <a:solidFill>
                  <a:schemeClr val="lt2"/>
                </a:solidFill>
              </a:defRPr>
            </a:lvl1pPr>
            <a:lvl2pPr lvl="1" rtl="0">
              <a:spcBef>
                <a:spcPts val="0"/>
              </a:spcBef>
              <a:buNone/>
              <a:defRPr sz="700"/>
            </a:lvl2pPr>
            <a:lvl3pPr lvl="2" rtl="0">
              <a:spcBef>
                <a:spcPts val="0"/>
              </a:spcBef>
              <a:buNone/>
              <a:defRPr sz="700"/>
            </a:lvl3pPr>
            <a:lvl4pPr lvl="3" rtl="0">
              <a:spcBef>
                <a:spcPts val="0"/>
              </a:spcBef>
              <a:buNone/>
              <a:defRPr sz="700"/>
            </a:lvl4pPr>
            <a:lvl5pPr lvl="4" rtl="0">
              <a:spcBef>
                <a:spcPts val="0"/>
              </a:spcBef>
              <a:buNone/>
              <a:defRPr sz="700"/>
            </a:lvl5pPr>
            <a:lvl6pPr lvl="5" rtl="0">
              <a:spcBef>
                <a:spcPts val="0"/>
              </a:spcBef>
              <a:buNone/>
              <a:defRPr sz="700"/>
            </a:lvl6pPr>
            <a:lvl7pPr lvl="6" rtl="0">
              <a:spcBef>
                <a:spcPts val="0"/>
              </a:spcBef>
              <a:buNone/>
              <a:defRPr sz="700"/>
            </a:lvl7pPr>
            <a:lvl8pPr lvl="7" rtl="0">
              <a:spcBef>
                <a:spcPts val="0"/>
              </a:spcBef>
              <a:buNone/>
              <a:defRPr sz="700"/>
            </a:lvl8pPr>
            <a:lvl9pPr lvl="8" rtl="0">
              <a:spcBef>
                <a:spcPts val="0"/>
              </a:spcBef>
              <a:buNone/>
              <a:defRPr sz="7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hart">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292744" y="285281"/>
            <a:ext cx="8579475" cy="483975"/>
          </a:xfrm>
          <a:prstGeom prst="rect">
            <a:avLst/>
          </a:prstGeom>
        </p:spPr>
        <p:txBody>
          <a:bodyPr lIns="68575" tIns="68575" rIns="68575" bIns="6857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406" name="Shape 406"/>
          <p:cNvSpPr txBox="1">
            <a:spLocks noGrp="1"/>
          </p:cNvSpPr>
          <p:nvPr>
            <p:ph type="subTitle" idx="1"/>
          </p:nvPr>
        </p:nvSpPr>
        <p:spPr>
          <a:xfrm>
            <a:off x="299665" y="4638825"/>
            <a:ext cx="8579475" cy="214649"/>
          </a:xfrm>
          <a:prstGeom prst="rect">
            <a:avLst/>
          </a:prstGeom>
        </p:spPr>
        <p:txBody>
          <a:bodyPr lIns="68575" tIns="68575" rIns="68575" bIns="68575" anchor="ctr" anchorCtr="0"/>
          <a:lstStyle>
            <a:lvl1pPr lvl="0" rtl="0">
              <a:spcBef>
                <a:spcPts val="0"/>
              </a:spcBef>
              <a:buNone/>
              <a:defRPr sz="700">
                <a:solidFill>
                  <a:schemeClr val="lt2"/>
                </a:solidFill>
              </a:defRPr>
            </a:lvl1pPr>
            <a:lvl2pPr lvl="1" rtl="0">
              <a:spcBef>
                <a:spcPts val="0"/>
              </a:spcBef>
              <a:buNone/>
              <a:defRPr sz="700"/>
            </a:lvl2pPr>
            <a:lvl3pPr lvl="2" rtl="0">
              <a:spcBef>
                <a:spcPts val="0"/>
              </a:spcBef>
              <a:buNone/>
              <a:defRPr sz="700"/>
            </a:lvl3pPr>
            <a:lvl4pPr lvl="3" rtl="0">
              <a:spcBef>
                <a:spcPts val="0"/>
              </a:spcBef>
              <a:buNone/>
              <a:defRPr sz="700"/>
            </a:lvl4pPr>
            <a:lvl5pPr lvl="4" rtl="0">
              <a:spcBef>
                <a:spcPts val="0"/>
              </a:spcBef>
              <a:buNone/>
              <a:defRPr sz="700"/>
            </a:lvl5pPr>
            <a:lvl6pPr lvl="5" rtl="0">
              <a:spcBef>
                <a:spcPts val="0"/>
              </a:spcBef>
              <a:buNone/>
              <a:defRPr sz="700"/>
            </a:lvl6pPr>
            <a:lvl7pPr lvl="6" rtl="0">
              <a:spcBef>
                <a:spcPts val="0"/>
              </a:spcBef>
              <a:buNone/>
              <a:defRPr sz="700"/>
            </a:lvl7pPr>
            <a:lvl8pPr lvl="7" rtl="0">
              <a:spcBef>
                <a:spcPts val="0"/>
              </a:spcBef>
              <a:buNone/>
              <a:defRPr sz="700"/>
            </a:lvl8pPr>
            <a:lvl9pPr lvl="8" rtl="0">
              <a:spcBef>
                <a:spcPts val="0"/>
              </a:spcBef>
              <a:buNone/>
              <a:defRPr sz="7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More Information">
    <p:spTree>
      <p:nvGrpSpPr>
        <p:cNvPr id="1" name="Shape 407"/>
        <p:cNvGrpSpPr/>
        <p:nvPr/>
      </p:nvGrpSpPr>
      <p:grpSpPr>
        <a:xfrm>
          <a:off x="0" y="0"/>
          <a:ext cx="0" cy="0"/>
          <a:chOff x="0" y="0"/>
          <a:chExt cx="0" cy="0"/>
        </a:xfrm>
      </p:grpSpPr>
      <p:pic>
        <p:nvPicPr>
          <p:cNvPr id="408" name="Shape 408"/>
          <p:cNvPicPr preferRelativeResize="0"/>
          <p:nvPr/>
        </p:nvPicPr>
        <p:blipFill rotWithShape="1">
          <a:blip r:embed="rId2">
            <a:alphaModFix/>
          </a:blip>
          <a:srcRect t="327" r="428" b="446"/>
          <a:stretch/>
        </p:blipFill>
        <p:spPr>
          <a:xfrm>
            <a:off x="0" y="598950"/>
            <a:ext cx="9144000" cy="4560975"/>
          </a:xfrm>
          <a:prstGeom prst="rect">
            <a:avLst/>
          </a:prstGeom>
          <a:noFill/>
          <a:ln>
            <a:noFill/>
          </a:ln>
        </p:spPr>
      </p:pic>
      <p:sp>
        <p:nvSpPr>
          <p:cNvPr id="409" name="Shape 409"/>
          <p:cNvSpPr/>
          <p:nvPr/>
        </p:nvSpPr>
        <p:spPr>
          <a:xfrm>
            <a:off x="0" y="0"/>
            <a:ext cx="9144000" cy="598950"/>
          </a:xfrm>
          <a:prstGeom prst="rect">
            <a:avLst/>
          </a:prstGeom>
          <a:solidFill>
            <a:schemeClr val="lt1"/>
          </a:solidFill>
          <a:ln>
            <a:noFill/>
          </a:ln>
        </p:spPr>
        <p:txBody>
          <a:bodyPr lIns="91400" tIns="45700" rIns="91400" bIns="45700" anchor="ctr"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nvGrpSpPr>
          <p:cNvPr id="410" name="Shape 410"/>
          <p:cNvGrpSpPr/>
          <p:nvPr/>
        </p:nvGrpSpPr>
        <p:grpSpPr>
          <a:xfrm>
            <a:off x="372820" y="172240"/>
            <a:ext cx="2348947" cy="274025"/>
            <a:chOff x="3468687" y="1319212"/>
            <a:chExt cx="6489700" cy="757237"/>
          </a:xfrm>
        </p:grpSpPr>
        <p:sp>
          <p:nvSpPr>
            <p:cNvPr id="411" name="Shape 411"/>
            <p:cNvSpPr/>
            <p:nvPr/>
          </p:nvSpPr>
          <p:spPr>
            <a:xfrm>
              <a:off x="3468687" y="1319212"/>
              <a:ext cx="568324" cy="587375"/>
            </a:xfrm>
            <a:custGeom>
              <a:avLst/>
              <a:gdLst/>
              <a:ahLst/>
              <a:cxnLst/>
              <a:rect l="0" t="0" r="0" b="0"/>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12" name="Shape 412"/>
            <p:cNvSpPr/>
            <p:nvPr/>
          </p:nvSpPr>
          <p:spPr>
            <a:xfrm>
              <a:off x="4065587"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13" name="Shape 413"/>
            <p:cNvSpPr/>
            <p:nvPr/>
          </p:nvSpPr>
          <p:spPr>
            <a:xfrm>
              <a:off x="4476750"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14" name="Shape 414"/>
            <p:cNvSpPr/>
            <p:nvPr/>
          </p:nvSpPr>
          <p:spPr>
            <a:xfrm>
              <a:off x="4889500" y="1528762"/>
              <a:ext cx="360362" cy="547687"/>
            </a:xfrm>
            <a:custGeom>
              <a:avLst/>
              <a:gdLst/>
              <a:ahLst/>
              <a:cxnLst/>
              <a:rect l="0" t="0" r="0" b="0"/>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15" name="Shape 415"/>
            <p:cNvSpPr/>
            <p:nvPr/>
          </p:nvSpPr>
          <p:spPr>
            <a:xfrm>
              <a:off x="5307012" y="1339850"/>
              <a:ext cx="82499" cy="555600"/>
            </a:xfrm>
            <a:prstGeom prst="rect">
              <a:avLst/>
            </a:prstGeom>
            <a:solidFill>
              <a:srgbClr val="34A85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16" name="Shape 416"/>
            <p:cNvSpPr/>
            <p:nvPr/>
          </p:nvSpPr>
          <p:spPr>
            <a:xfrm>
              <a:off x="5429250" y="1528762"/>
              <a:ext cx="346075" cy="377825"/>
            </a:xfrm>
            <a:custGeom>
              <a:avLst/>
              <a:gdLst/>
              <a:ahLst/>
              <a:cxnLst/>
              <a:rect l="0" t="0" r="0" b="0"/>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17" name="Shape 417"/>
            <p:cNvSpPr/>
            <p:nvPr/>
          </p:nvSpPr>
          <p:spPr>
            <a:xfrm>
              <a:off x="5953125" y="1379537"/>
              <a:ext cx="241300" cy="515937"/>
            </a:xfrm>
            <a:custGeom>
              <a:avLst/>
              <a:gdLst/>
              <a:ahLst/>
              <a:cxnLst/>
              <a:rect l="0" t="0" r="0" b="0"/>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18" name="Shape 418"/>
            <p:cNvSpPr/>
            <p:nvPr/>
          </p:nvSpPr>
          <p:spPr>
            <a:xfrm>
              <a:off x="6191250"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19" name="Shape 419"/>
            <p:cNvSpPr/>
            <p:nvPr/>
          </p:nvSpPr>
          <p:spPr>
            <a:xfrm>
              <a:off x="6604000" y="1535112"/>
              <a:ext cx="215899" cy="360362"/>
            </a:xfrm>
            <a:custGeom>
              <a:avLst/>
              <a:gdLst/>
              <a:ahLst/>
              <a:cxnLst/>
              <a:rect l="0" t="0" r="0" b="0"/>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20" name="Shape 420"/>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21" name="Shape 421"/>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22" name="Shape 422"/>
            <p:cNvSpPr/>
            <p:nvPr/>
          </p:nvSpPr>
          <p:spPr>
            <a:xfrm>
              <a:off x="7346950" y="1382712"/>
              <a:ext cx="349249" cy="523875"/>
            </a:xfrm>
            <a:custGeom>
              <a:avLst/>
              <a:gdLst/>
              <a:ahLst/>
              <a:cxnLst/>
              <a:rect l="0" t="0" r="0" b="0"/>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23" name="Shape 423"/>
            <p:cNvSpPr/>
            <p:nvPr/>
          </p:nvSpPr>
          <p:spPr>
            <a:xfrm>
              <a:off x="7766050" y="1544637"/>
              <a:ext cx="309562" cy="361949"/>
            </a:xfrm>
            <a:custGeom>
              <a:avLst/>
              <a:gdLst/>
              <a:ahLst/>
              <a:cxnLst/>
              <a:rect l="0" t="0" r="0" b="0"/>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24" name="Shape 424"/>
            <p:cNvSpPr/>
            <p:nvPr/>
          </p:nvSpPr>
          <p:spPr>
            <a:xfrm>
              <a:off x="8128000" y="1533525"/>
              <a:ext cx="334962" cy="373063"/>
            </a:xfrm>
            <a:custGeom>
              <a:avLst/>
              <a:gdLst/>
              <a:ahLst/>
              <a:cxnLst/>
              <a:rect l="0" t="0" r="0" b="0"/>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25" name="Shape 425"/>
            <p:cNvSpPr/>
            <p:nvPr/>
          </p:nvSpPr>
          <p:spPr>
            <a:xfrm>
              <a:off x="8499475" y="1533525"/>
              <a:ext cx="309563" cy="373063"/>
            </a:xfrm>
            <a:custGeom>
              <a:avLst/>
              <a:gdLst/>
              <a:ahLst/>
              <a:cxnLst/>
              <a:rect l="0" t="0" r="0" b="0"/>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26" name="Shape 426"/>
            <p:cNvSpPr/>
            <p:nvPr/>
          </p:nvSpPr>
          <p:spPr>
            <a:xfrm>
              <a:off x="8842375" y="1436687"/>
              <a:ext cx="227012" cy="463550"/>
            </a:xfrm>
            <a:custGeom>
              <a:avLst/>
              <a:gdLst/>
              <a:ahLst/>
              <a:cxnLst/>
              <a:rect l="0" t="0" r="0" b="0"/>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27" name="Shape 427"/>
            <p:cNvSpPr/>
            <p:nvPr/>
          </p:nvSpPr>
          <p:spPr>
            <a:xfrm>
              <a:off x="9102725" y="1376362"/>
              <a:ext cx="93662" cy="519113"/>
            </a:xfrm>
            <a:custGeom>
              <a:avLst/>
              <a:gdLst/>
              <a:ahLst/>
              <a:cxnLst/>
              <a:rect l="0" t="0" r="0" b="0"/>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28" name="Shape 428"/>
            <p:cNvSpPr/>
            <p:nvPr/>
          </p:nvSpPr>
          <p:spPr>
            <a:xfrm>
              <a:off x="9237663"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29" name="Shape 429"/>
            <p:cNvSpPr/>
            <p:nvPr/>
          </p:nvSpPr>
          <p:spPr>
            <a:xfrm>
              <a:off x="9650413" y="1533525"/>
              <a:ext cx="307975" cy="361949"/>
            </a:xfrm>
            <a:custGeom>
              <a:avLst/>
              <a:gdLst/>
              <a:ahLst/>
              <a:cxnLst/>
              <a:rect l="0" t="0" r="0" b="0"/>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grpSp>
        <p:nvGrpSpPr>
          <p:cNvPr id="430" name="Shape 430"/>
          <p:cNvGrpSpPr/>
          <p:nvPr/>
        </p:nvGrpSpPr>
        <p:grpSpPr>
          <a:xfrm>
            <a:off x="379353" y="5114105"/>
            <a:ext cx="3929224" cy="36044"/>
            <a:chOff x="10310946" y="6522528"/>
            <a:chExt cx="1094460" cy="36599"/>
          </a:xfrm>
        </p:grpSpPr>
        <p:sp>
          <p:nvSpPr>
            <p:cNvPr id="431" name="Shape 431"/>
            <p:cNvSpPr/>
            <p:nvPr/>
          </p:nvSpPr>
          <p:spPr>
            <a:xfrm>
              <a:off x="10310946" y="6522528"/>
              <a:ext cx="274800" cy="36599"/>
            </a:xfrm>
            <a:prstGeom prst="rect">
              <a:avLst/>
            </a:prstGeom>
            <a:solidFill>
              <a:schemeClr val="accent1"/>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32" name="Shape 432"/>
            <p:cNvSpPr/>
            <p:nvPr/>
          </p:nvSpPr>
          <p:spPr>
            <a:xfrm>
              <a:off x="11132107" y="6522528"/>
              <a:ext cx="273299" cy="36599"/>
            </a:xfrm>
            <a:prstGeom prst="rect">
              <a:avLst/>
            </a:prstGeom>
            <a:solidFill>
              <a:schemeClr val="accent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33" name="Shape 433"/>
            <p:cNvSpPr/>
            <p:nvPr/>
          </p:nvSpPr>
          <p:spPr>
            <a:xfrm>
              <a:off x="10585703" y="6522528"/>
              <a:ext cx="274800" cy="36599"/>
            </a:xfrm>
            <a:prstGeom prst="rect">
              <a:avLst/>
            </a:prstGeom>
            <a:solidFill>
              <a:schemeClr val="accent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434" name="Shape 434"/>
            <p:cNvSpPr/>
            <p:nvPr/>
          </p:nvSpPr>
          <p:spPr>
            <a:xfrm>
              <a:off x="10860459" y="6522528"/>
              <a:ext cx="272699" cy="36599"/>
            </a:xfrm>
            <a:prstGeom prst="rect">
              <a:avLst/>
            </a:prstGeom>
            <a:solidFill>
              <a:schemeClr val="accent2"/>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
        <p:nvSpPr>
          <p:cNvPr id="435" name="Shape 435"/>
          <p:cNvSpPr txBox="1">
            <a:spLocks noGrp="1"/>
          </p:cNvSpPr>
          <p:nvPr>
            <p:ph type="title"/>
          </p:nvPr>
        </p:nvSpPr>
        <p:spPr>
          <a:xfrm>
            <a:off x="292744" y="1574850"/>
            <a:ext cx="4340250" cy="825075"/>
          </a:xfrm>
          <a:prstGeom prst="rect">
            <a:avLst/>
          </a:prstGeom>
        </p:spPr>
        <p:txBody>
          <a:bodyPr lIns="68575" tIns="68575" rIns="68575" bIns="68575" anchor="ctr" anchorCtr="0"/>
          <a:lstStyle>
            <a:lvl1pPr lvl="0" rtl="0">
              <a:spcBef>
                <a:spcPts val="0"/>
              </a:spcBef>
              <a:buNone/>
              <a:defRPr sz="4000">
                <a:solidFill>
                  <a:schemeClr val="lt1"/>
                </a:solidFill>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436" name="Shape 436"/>
          <p:cNvSpPr txBox="1">
            <a:spLocks noGrp="1"/>
          </p:cNvSpPr>
          <p:nvPr>
            <p:ph type="subTitle" idx="1"/>
          </p:nvPr>
        </p:nvSpPr>
        <p:spPr>
          <a:xfrm>
            <a:off x="743612" y="2719505"/>
            <a:ext cx="3893399" cy="274049"/>
          </a:xfrm>
          <a:prstGeom prst="rect">
            <a:avLst/>
          </a:prstGeom>
        </p:spPr>
        <p:txBody>
          <a:bodyPr lIns="68575" tIns="68575" rIns="68575" bIns="68575" anchor="ctr" anchorCtr="0"/>
          <a:lstStyle>
            <a:lvl1pPr lvl="0" rtl="0">
              <a:spcBef>
                <a:spcPts val="0"/>
              </a:spcBef>
              <a:buNone/>
              <a:defRPr sz="1600">
                <a:solidFill>
                  <a:schemeClr val="lt1"/>
                </a:solidFill>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437" name="Shape 437"/>
          <p:cNvSpPr txBox="1">
            <a:spLocks noGrp="1"/>
          </p:cNvSpPr>
          <p:nvPr>
            <p:ph type="subTitle" idx="2"/>
          </p:nvPr>
        </p:nvSpPr>
        <p:spPr>
          <a:xfrm>
            <a:off x="743612" y="3114182"/>
            <a:ext cx="3893399" cy="274049"/>
          </a:xfrm>
          <a:prstGeom prst="rect">
            <a:avLst/>
          </a:prstGeom>
        </p:spPr>
        <p:txBody>
          <a:bodyPr lIns="68575" tIns="68575" rIns="68575" bIns="68575" anchor="ctr" anchorCtr="0"/>
          <a:lstStyle>
            <a:lvl1pPr lvl="0" rtl="0">
              <a:spcBef>
                <a:spcPts val="0"/>
              </a:spcBef>
              <a:buNone/>
              <a:defRPr sz="1600">
                <a:solidFill>
                  <a:schemeClr val="lt1"/>
                </a:solidFill>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438" name="Shape 438"/>
          <p:cNvSpPr txBox="1">
            <a:spLocks noGrp="1"/>
          </p:cNvSpPr>
          <p:nvPr>
            <p:ph type="subTitle" idx="3"/>
          </p:nvPr>
        </p:nvSpPr>
        <p:spPr>
          <a:xfrm>
            <a:off x="743612" y="3508860"/>
            <a:ext cx="3893399" cy="274049"/>
          </a:xfrm>
          <a:prstGeom prst="rect">
            <a:avLst/>
          </a:prstGeom>
        </p:spPr>
        <p:txBody>
          <a:bodyPr lIns="68575" tIns="68575" rIns="68575" bIns="68575" anchor="ctr" anchorCtr="0"/>
          <a:lstStyle>
            <a:lvl1pPr lvl="0" rtl="0">
              <a:spcBef>
                <a:spcPts val="0"/>
              </a:spcBef>
              <a:buNone/>
              <a:defRPr sz="1600">
                <a:solidFill>
                  <a:schemeClr val="lt1"/>
                </a:solidFill>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439" name="Shape 439"/>
          <p:cNvSpPr txBox="1">
            <a:spLocks noGrp="1"/>
          </p:cNvSpPr>
          <p:nvPr>
            <p:ph type="subTitle" idx="4"/>
          </p:nvPr>
        </p:nvSpPr>
        <p:spPr>
          <a:xfrm>
            <a:off x="743612" y="3903537"/>
            <a:ext cx="3893399" cy="274049"/>
          </a:xfrm>
          <a:prstGeom prst="rect">
            <a:avLst/>
          </a:prstGeom>
        </p:spPr>
        <p:txBody>
          <a:bodyPr lIns="68575" tIns="68575" rIns="68575" bIns="68575" anchor="ctr" anchorCtr="0"/>
          <a:lstStyle>
            <a:lvl1pPr lvl="0" rtl="0">
              <a:spcBef>
                <a:spcPts val="0"/>
              </a:spcBef>
              <a:buNone/>
              <a:defRPr sz="1600">
                <a:solidFill>
                  <a:schemeClr val="lt1"/>
                </a:solidFill>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44"/>
        <p:cNvGrpSpPr/>
        <p:nvPr/>
      </p:nvGrpSpPr>
      <p:grpSpPr>
        <a:xfrm>
          <a:off x="0" y="0"/>
          <a:ext cx="0" cy="0"/>
          <a:chOff x="0" y="0"/>
          <a:chExt cx="0" cy="0"/>
        </a:xfrm>
      </p:grpSpPr>
      <p:sp>
        <p:nvSpPr>
          <p:cNvPr id="445" name="Shape 445"/>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446" name="Shape 446"/>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447" name="Shape 4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450" name="Shape 4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3" name="Shape 453"/>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4" name="Shape 4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grpSp>
        <p:nvGrpSpPr>
          <p:cNvPr id="53" name="Shape 53"/>
          <p:cNvGrpSpPr/>
          <p:nvPr/>
        </p:nvGrpSpPr>
        <p:grpSpPr>
          <a:xfrm>
            <a:off x="25" y="5085300"/>
            <a:ext cx="9143937" cy="58201"/>
            <a:chOff x="25" y="5085300"/>
            <a:chExt cx="9143937" cy="58201"/>
          </a:xfrm>
        </p:grpSpPr>
        <p:sp>
          <p:nvSpPr>
            <p:cNvPr id="54" name="Shape 54"/>
            <p:cNvSpPr/>
            <p:nvPr/>
          </p:nvSpPr>
          <p:spPr>
            <a:xfrm>
              <a:off x="25" y="5085301"/>
              <a:ext cx="1396200" cy="58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a:off x="1392866" y="5085301"/>
              <a:ext cx="1719299" cy="58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a:off x="3112175" y="5085301"/>
              <a:ext cx="2412000" cy="582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5523862" y="5085300"/>
              <a:ext cx="3620099" cy="582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grpSp>
      <p:sp>
        <p:nvSpPr>
          <p:cNvPr id="58" name="Shape 58"/>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9" name="Shape 59"/>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7" name="Shape 457"/>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58" name="Shape 458"/>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59" name="Shape 45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2" name="Shape 46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65" name="Shape 465"/>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66" name="Shape 46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Main point">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469" name="Shape 46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70"/>
        <p:cNvGrpSpPr/>
        <p:nvPr/>
      </p:nvGrpSpPr>
      <p:grpSpPr>
        <a:xfrm>
          <a:off x="0" y="0"/>
          <a:ext cx="0" cy="0"/>
          <a:chOff x="0" y="0"/>
          <a:chExt cx="0" cy="0"/>
        </a:xfrm>
      </p:grpSpPr>
      <p:sp>
        <p:nvSpPr>
          <p:cNvPr id="471" name="Shape 471"/>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472" name="Shape 472"/>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473" name="Shape 473"/>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474" name="Shape 474"/>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5" name="Shape 47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Caption">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478" name="Shape 47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Big number">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81" name="Shape 481"/>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82" name="Shape 48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3"/>
        <p:cNvGrpSpPr/>
        <p:nvPr/>
      </p:nvGrpSpPr>
      <p:grpSpPr>
        <a:xfrm>
          <a:off x="0" y="0"/>
          <a:ext cx="0" cy="0"/>
          <a:chOff x="0" y="0"/>
          <a:chExt cx="0" cy="0"/>
        </a:xfrm>
      </p:grpSpPr>
      <p:sp>
        <p:nvSpPr>
          <p:cNvPr id="484" name="Shape 48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Intro - with Subtitle">
    <p:bg>
      <p:bgPr>
        <a:blipFill>
          <a:blip r:embed="rId2">
            <a:alphaModFix/>
          </a:blip>
          <a:stretch>
            <a:fillRect/>
          </a:stretch>
        </a:blipFill>
        <a:effectLst/>
      </p:bgPr>
    </p:bg>
    <p:spTree>
      <p:nvGrpSpPr>
        <p:cNvPr id="1" name="Shape 487"/>
        <p:cNvGrpSpPr/>
        <p:nvPr/>
      </p:nvGrpSpPr>
      <p:grpSpPr>
        <a:xfrm>
          <a:off x="0" y="0"/>
          <a:ext cx="0" cy="0"/>
          <a:chOff x="0" y="0"/>
          <a:chExt cx="0" cy="0"/>
        </a:xfrm>
      </p:grpSpPr>
      <p:sp>
        <p:nvSpPr>
          <p:cNvPr id="488" name="Shape 48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489" name="Shape 489"/>
          <p:cNvSpPr txBox="1">
            <a:spLocks noGrp="1"/>
          </p:cNvSpPr>
          <p:nvPr>
            <p:ph type="subTitle" idx="1"/>
          </p:nvPr>
        </p:nvSpPr>
        <p:spPr>
          <a:xfrm>
            <a:off x="657400" y="4102450"/>
            <a:ext cx="3775199" cy="768299"/>
          </a:xfrm>
          <a:prstGeom prst="rect">
            <a:avLst/>
          </a:prstGeom>
          <a:noFill/>
          <a:ln>
            <a:noFill/>
          </a:ln>
        </p:spPr>
        <p:txBody>
          <a:bodyPr lIns="91425" tIns="91425" rIns="91425" bIns="91425" anchor="ctr" anchorCtr="0"/>
          <a:lstStyle>
            <a:lvl1pPr lvl="0" rtl="0">
              <a:spcBef>
                <a:spcPts val="0"/>
              </a:spcBef>
              <a:buNone/>
              <a:defRPr sz="1600">
                <a:solidFill>
                  <a:srgbClr val="75787B"/>
                </a:solidFill>
                <a:latin typeface="Roboto"/>
                <a:ea typeface="Roboto"/>
                <a:cs typeface="Roboto"/>
                <a:sym typeface="Roboto"/>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Blue Title">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974325" y="689125"/>
            <a:ext cx="6203099" cy="3764999"/>
          </a:xfrm>
          <a:prstGeom prst="rect">
            <a:avLst/>
          </a:prstGeom>
          <a:noFill/>
          <a:ln>
            <a:noFill/>
          </a:ln>
        </p:spPr>
        <p:txBody>
          <a:bodyPr lIns="91425" tIns="91425" rIns="91425" bIns="91425" anchor="ctr" anchorCtr="0"/>
          <a:lstStyle>
            <a:lvl1pPr lvl="0" rtl="0">
              <a:spcBef>
                <a:spcPts val="0"/>
              </a:spcBef>
              <a:buNone/>
              <a:defRPr sz="4800" b="0">
                <a:solidFill>
                  <a:srgbClr val="4285F4"/>
                </a:solidFill>
                <a:latin typeface="Roboto"/>
                <a:ea typeface="Roboto"/>
                <a:cs typeface="Roboto"/>
                <a:sym typeface="Roboto"/>
              </a:defRPr>
            </a:lvl1pPr>
            <a:lvl2pPr lvl="1" rtl="0">
              <a:spcBef>
                <a:spcPts val="0"/>
              </a:spcBef>
              <a:buNone/>
              <a:defRPr sz="4800" b="0"/>
            </a:lvl2pPr>
            <a:lvl3pPr lvl="2" rtl="0">
              <a:spcBef>
                <a:spcPts val="0"/>
              </a:spcBef>
              <a:buNone/>
              <a:defRPr sz="4800" b="0"/>
            </a:lvl3pPr>
            <a:lvl4pPr lvl="3" rtl="0">
              <a:spcBef>
                <a:spcPts val="0"/>
              </a:spcBef>
              <a:buNone/>
              <a:defRPr sz="4800" b="0"/>
            </a:lvl4pPr>
            <a:lvl5pPr lvl="4" rtl="0">
              <a:spcBef>
                <a:spcPts val="0"/>
              </a:spcBef>
              <a:buNone/>
              <a:defRPr sz="4800" b="0"/>
            </a:lvl5pPr>
            <a:lvl6pPr lvl="5" rtl="0">
              <a:spcBef>
                <a:spcPts val="0"/>
              </a:spcBef>
              <a:buNone/>
              <a:defRPr sz="4800" b="0"/>
            </a:lvl6pPr>
            <a:lvl7pPr lvl="6" rtl="0">
              <a:spcBef>
                <a:spcPts val="0"/>
              </a:spcBef>
              <a:buNone/>
              <a:defRPr sz="4800" b="0"/>
            </a:lvl7pPr>
            <a:lvl8pPr lvl="7" rtl="0">
              <a:spcBef>
                <a:spcPts val="0"/>
              </a:spcBef>
              <a:buNone/>
              <a:defRPr sz="4800" b="0"/>
            </a:lvl8pPr>
            <a:lvl9pPr lvl="8" rtl="0">
              <a:spcBef>
                <a:spcPts val="0"/>
              </a:spcBef>
              <a:buNone/>
              <a:defRPr sz="4800" b="0"/>
            </a:lvl9pPr>
          </a:lstStyle>
          <a:p>
            <a:endParaRPr/>
          </a:p>
        </p:txBody>
      </p:sp>
      <p:cxnSp>
        <p:nvCxnSpPr>
          <p:cNvPr id="492" name="Shape 492"/>
          <p:cNvCxnSpPr/>
          <p:nvPr/>
        </p:nvCxnSpPr>
        <p:spPr>
          <a:xfrm>
            <a:off x="612675" y="1791075"/>
            <a:ext cx="0" cy="1570799"/>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62" name="Shape 62"/>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63" name="Shape 6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Red Title">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974325" y="689125"/>
            <a:ext cx="6203099" cy="3764999"/>
          </a:xfrm>
          <a:prstGeom prst="rect">
            <a:avLst/>
          </a:prstGeom>
          <a:noFill/>
          <a:ln>
            <a:noFill/>
          </a:ln>
        </p:spPr>
        <p:txBody>
          <a:bodyPr lIns="91425" tIns="91425" rIns="91425" bIns="91425" anchor="ctr" anchorCtr="0"/>
          <a:lstStyle>
            <a:lvl1pPr lvl="0" rtl="0">
              <a:spcBef>
                <a:spcPts val="0"/>
              </a:spcBef>
              <a:buNone/>
              <a:defRPr sz="4800" b="0">
                <a:solidFill>
                  <a:srgbClr val="DB4437"/>
                </a:solidFill>
                <a:latin typeface="Roboto"/>
                <a:ea typeface="Roboto"/>
                <a:cs typeface="Roboto"/>
                <a:sym typeface="Roboto"/>
              </a:defRPr>
            </a:lvl1pPr>
            <a:lvl2pPr lvl="1" rtl="0">
              <a:spcBef>
                <a:spcPts val="0"/>
              </a:spcBef>
              <a:buNone/>
              <a:defRPr sz="4800" b="0"/>
            </a:lvl2pPr>
            <a:lvl3pPr lvl="2" rtl="0">
              <a:spcBef>
                <a:spcPts val="0"/>
              </a:spcBef>
              <a:buNone/>
              <a:defRPr sz="4800" b="0"/>
            </a:lvl3pPr>
            <a:lvl4pPr lvl="3" rtl="0">
              <a:spcBef>
                <a:spcPts val="0"/>
              </a:spcBef>
              <a:buNone/>
              <a:defRPr sz="4800" b="0"/>
            </a:lvl4pPr>
            <a:lvl5pPr lvl="4" rtl="0">
              <a:spcBef>
                <a:spcPts val="0"/>
              </a:spcBef>
              <a:buNone/>
              <a:defRPr sz="4800" b="0"/>
            </a:lvl5pPr>
            <a:lvl6pPr lvl="5" rtl="0">
              <a:spcBef>
                <a:spcPts val="0"/>
              </a:spcBef>
              <a:buNone/>
              <a:defRPr sz="4800" b="0"/>
            </a:lvl6pPr>
            <a:lvl7pPr lvl="6" rtl="0">
              <a:spcBef>
                <a:spcPts val="0"/>
              </a:spcBef>
              <a:buNone/>
              <a:defRPr sz="4800" b="0"/>
            </a:lvl7pPr>
            <a:lvl8pPr lvl="7" rtl="0">
              <a:spcBef>
                <a:spcPts val="0"/>
              </a:spcBef>
              <a:buNone/>
              <a:defRPr sz="4800" b="0"/>
            </a:lvl8pPr>
            <a:lvl9pPr lvl="8" rtl="0">
              <a:spcBef>
                <a:spcPts val="0"/>
              </a:spcBef>
              <a:buNone/>
              <a:defRPr sz="4800" b="0"/>
            </a:lvl9pPr>
          </a:lstStyle>
          <a:p>
            <a:endParaRPr/>
          </a:p>
        </p:txBody>
      </p:sp>
      <p:cxnSp>
        <p:nvCxnSpPr>
          <p:cNvPr id="495" name="Shape 495"/>
          <p:cNvCxnSpPr/>
          <p:nvPr/>
        </p:nvCxnSpPr>
        <p:spPr>
          <a:xfrm>
            <a:off x="612675" y="1791075"/>
            <a:ext cx="0" cy="1570799"/>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Yellow Title">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974325" y="689125"/>
            <a:ext cx="6203099" cy="3764999"/>
          </a:xfrm>
          <a:prstGeom prst="rect">
            <a:avLst/>
          </a:prstGeom>
          <a:noFill/>
          <a:ln>
            <a:noFill/>
          </a:ln>
        </p:spPr>
        <p:txBody>
          <a:bodyPr lIns="91425" tIns="91425" rIns="91425" bIns="91425" anchor="ctr" anchorCtr="0"/>
          <a:lstStyle>
            <a:lvl1pPr lvl="0" rtl="0">
              <a:spcBef>
                <a:spcPts val="0"/>
              </a:spcBef>
              <a:buNone/>
              <a:defRPr sz="4800" b="0">
                <a:solidFill>
                  <a:srgbClr val="F4B400"/>
                </a:solidFill>
                <a:latin typeface="Roboto"/>
                <a:ea typeface="Roboto"/>
                <a:cs typeface="Roboto"/>
                <a:sym typeface="Roboto"/>
              </a:defRPr>
            </a:lvl1pPr>
            <a:lvl2pPr lvl="1" rtl="0">
              <a:spcBef>
                <a:spcPts val="0"/>
              </a:spcBef>
              <a:buNone/>
              <a:defRPr sz="4800" b="0"/>
            </a:lvl2pPr>
            <a:lvl3pPr lvl="2" rtl="0">
              <a:spcBef>
                <a:spcPts val="0"/>
              </a:spcBef>
              <a:buNone/>
              <a:defRPr sz="4800" b="0"/>
            </a:lvl3pPr>
            <a:lvl4pPr lvl="3" rtl="0">
              <a:spcBef>
                <a:spcPts val="0"/>
              </a:spcBef>
              <a:buNone/>
              <a:defRPr sz="4800" b="0"/>
            </a:lvl4pPr>
            <a:lvl5pPr lvl="4" rtl="0">
              <a:spcBef>
                <a:spcPts val="0"/>
              </a:spcBef>
              <a:buNone/>
              <a:defRPr sz="4800" b="0"/>
            </a:lvl5pPr>
            <a:lvl6pPr lvl="5" rtl="0">
              <a:spcBef>
                <a:spcPts val="0"/>
              </a:spcBef>
              <a:buNone/>
              <a:defRPr sz="4800" b="0"/>
            </a:lvl6pPr>
            <a:lvl7pPr lvl="6" rtl="0">
              <a:spcBef>
                <a:spcPts val="0"/>
              </a:spcBef>
              <a:buNone/>
              <a:defRPr sz="4800" b="0"/>
            </a:lvl7pPr>
            <a:lvl8pPr lvl="7" rtl="0">
              <a:spcBef>
                <a:spcPts val="0"/>
              </a:spcBef>
              <a:buNone/>
              <a:defRPr sz="4800" b="0"/>
            </a:lvl8pPr>
            <a:lvl9pPr lvl="8" rtl="0">
              <a:spcBef>
                <a:spcPts val="0"/>
              </a:spcBef>
              <a:buNone/>
              <a:defRPr sz="4800" b="0"/>
            </a:lvl9pPr>
          </a:lstStyle>
          <a:p>
            <a:endParaRPr/>
          </a:p>
        </p:txBody>
      </p:sp>
      <p:cxnSp>
        <p:nvCxnSpPr>
          <p:cNvPr id="498" name="Shape 498"/>
          <p:cNvCxnSpPr/>
          <p:nvPr/>
        </p:nvCxnSpPr>
        <p:spPr>
          <a:xfrm>
            <a:off x="612675" y="1791075"/>
            <a:ext cx="0" cy="1570799"/>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Green Title">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974325" y="689125"/>
            <a:ext cx="6203099" cy="3764999"/>
          </a:xfrm>
          <a:prstGeom prst="rect">
            <a:avLst/>
          </a:prstGeom>
          <a:noFill/>
          <a:ln>
            <a:noFill/>
          </a:ln>
        </p:spPr>
        <p:txBody>
          <a:bodyPr lIns="91425" tIns="91425" rIns="91425" bIns="91425" anchor="ctr" anchorCtr="0"/>
          <a:lstStyle>
            <a:lvl1pPr lvl="0" rtl="0">
              <a:spcBef>
                <a:spcPts val="0"/>
              </a:spcBef>
              <a:buNone/>
              <a:defRPr sz="4800" b="0">
                <a:solidFill>
                  <a:srgbClr val="0F9D58"/>
                </a:solidFill>
                <a:latin typeface="Roboto"/>
                <a:ea typeface="Roboto"/>
                <a:cs typeface="Roboto"/>
                <a:sym typeface="Roboto"/>
              </a:defRPr>
            </a:lvl1pPr>
            <a:lvl2pPr lvl="1" rtl="0">
              <a:spcBef>
                <a:spcPts val="0"/>
              </a:spcBef>
              <a:buNone/>
              <a:defRPr sz="4800" b="0"/>
            </a:lvl2pPr>
            <a:lvl3pPr lvl="2" rtl="0">
              <a:spcBef>
                <a:spcPts val="0"/>
              </a:spcBef>
              <a:buNone/>
              <a:defRPr sz="4800" b="0"/>
            </a:lvl3pPr>
            <a:lvl4pPr lvl="3" rtl="0">
              <a:spcBef>
                <a:spcPts val="0"/>
              </a:spcBef>
              <a:buNone/>
              <a:defRPr sz="4800" b="0"/>
            </a:lvl4pPr>
            <a:lvl5pPr lvl="4" rtl="0">
              <a:spcBef>
                <a:spcPts val="0"/>
              </a:spcBef>
              <a:buNone/>
              <a:defRPr sz="4800" b="0"/>
            </a:lvl5pPr>
            <a:lvl6pPr lvl="5" rtl="0">
              <a:spcBef>
                <a:spcPts val="0"/>
              </a:spcBef>
              <a:buNone/>
              <a:defRPr sz="4800" b="0"/>
            </a:lvl6pPr>
            <a:lvl7pPr lvl="6" rtl="0">
              <a:spcBef>
                <a:spcPts val="0"/>
              </a:spcBef>
              <a:buNone/>
              <a:defRPr sz="4800" b="0"/>
            </a:lvl7pPr>
            <a:lvl8pPr lvl="7" rtl="0">
              <a:spcBef>
                <a:spcPts val="0"/>
              </a:spcBef>
              <a:buNone/>
              <a:defRPr sz="4800" b="0"/>
            </a:lvl8pPr>
            <a:lvl9pPr lvl="8" rtl="0">
              <a:spcBef>
                <a:spcPts val="0"/>
              </a:spcBef>
              <a:buNone/>
              <a:defRPr sz="4800" b="0"/>
            </a:lvl9pPr>
          </a:lstStyle>
          <a:p>
            <a:endParaRPr/>
          </a:p>
        </p:txBody>
      </p:sp>
      <p:cxnSp>
        <p:nvCxnSpPr>
          <p:cNvPr id="501" name="Shape 501"/>
          <p:cNvCxnSpPr/>
          <p:nvPr/>
        </p:nvCxnSpPr>
        <p:spPr>
          <a:xfrm>
            <a:off x="612675" y="1791075"/>
            <a:ext cx="0" cy="1570799"/>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Blue Title + Subtitle">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974325" y="689125"/>
            <a:ext cx="6203099" cy="3764999"/>
          </a:xfrm>
          <a:prstGeom prst="rect">
            <a:avLst/>
          </a:prstGeom>
          <a:noFill/>
          <a:ln>
            <a:noFill/>
          </a:ln>
        </p:spPr>
        <p:txBody>
          <a:bodyPr lIns="91425" tIns="91425" rIns="91425" bIns="91425" anchor="ctr" anchorCtr="0"/>
          <a:lstStyle>
            <a:lvl1pPr lvl="0" rtl="0">
              <a:spcBef>
                <a:spcPts val="0"/>
              </a:spcBef>
              <a:buNone/>
              <a:defRPr sz="4800" b="0">
                <a:solidFill>
                  <a:srgbClr val="4285F4"/>
                </a:solidFill>
                <a:latin typeface="Roboto"/>
                <a:ea typeface="Roboto"/>
                <a:cs typeface="Roboto"/>
                <a:sym typeface="Roboto"/>
              </a:defRPr>
            </a:lvl1pPr>
            <a:lvl2pPr lvl="1" rtl="0">
              <a:spcBef>
                <a:spcPts val="0"/>
              </a:spcBef>
              <a:buNone/>
              <a:defRPr sz="4800" b="0"/>
            </a:lvl2pPr>
            <a:lvl3pPr lvl="2" rtl="0">
              <a:spcBef>
                <a:spcPts val="0"/>
              </a:spcBef>
              <a:buNone/>
              <a:defRPr sz="4800" b="0"/>
            </a:lvl3pPr>
            <a:lvl4pPr lvl="3" rtl="0">
              <a:spcBef>
                <a:spcPts val="0"/>
              </a:spcBef>
              <a:buNone/>
              <a:defRPr sz="4800" b="0"/>
            </a:lvl4pPr>
            <a:lvl5pPr lvl="4" rtl="0">
              <a:spcBef>
                <a:spcPts val="0"/>
              </a:spcBef>
              <a:buNone/>
              <a:defRPr sz="4800" b="0"/>
            </a:lvl5pPr>
            <a:lvl6pPr lvl="5" rtl="0">
              <a:spcBef>
                <a:spcPts val="0"/>
              </a:spcBef>
              <a:buNone/>
              <a:defRPr sz="4800" b="0"/>
            </a:lvl6pPr>
            <a:lvl7pPr lvl="6" rtl="0">
              <a:spcBef>
                <a:spcPts val="0"/>
              </a:spcBef>
              <a:buNone/>
              <a:defRPr sz="4800" b="0"/>
            </a:lvl7pPr>
            <a:lvl8pPr lvl="7" rtl="0">
              <a:spcBef>
                <a:spcPts val="0"/>
              </a:spcBef>
              <a:buNone/>
              <a:defRPr sz="4800" b="0"/>
            </a:lvl8pPr>
            <a:lvl9pPr lvl="8" rtl="0">
              <a:spcBef>
                <a:spcPts val="0"/>
              </a:spcBef>
              <a:buNone/>
              <a:defRPr sz="4800" b="0"/>
            </a:lvl9pPr>
          </a:lstStyle>
          <a:p>
            <a:endParaRPr/>
          </a:p>
        </p:txBody>
      </p:sp>
      <p:cxnSp>
        <p:nvCxnSpPr>
          <p:cNvPr id="504" name="Shape 504"/>
          <p:cNvCxnSpPr/>
          <p:nvPr/>
        </p:nvCxnSpPr>
        <p:spPr>
          <a:xfrm>
            <a:off x="612675" y="1791075"/>
            <a:ext cx="0" cy="1570799"/>
          </a:xfrm>
          <a:prstGeom prst="straightConnector1">
            <a:avLst/>
          </a:prstGeom>
          <a:noFill/>
          <a:ln w="9525" cap="flat" cmpd="sng">
            <a:solidFill>
              <a:srgbClr val="75787B"/>
            </a:solidFill>
            <a:prstDash val="solid"/>
            <a:round/>
            <a:headEnd type="none" w="lg" len="lg"/>
            <a:tailEnd type="none" w="lg" len="lg"/>
          </a:ln>
        </p:spPr>
      </p:cxnSp>
      <p:sp>
        <p:nvSpPr>
          <p:cNvPr id="505" name="Shape 505"/>
          <p:cNvSpPr txBox="1">
            <a:spLocks noGrp="1"/>
          </p:cNvSpPr>
          <p:nvPr>
            <p:ph type="subTitle" idx="1"/>
          </p:nvPr>
        </p:nvSpPr>
        <p:spPr>
          <a:xfrm>
            <a:off x="974325" y="3361875"/>
            <a:ext cx="5450399" cy="826799"/>
          </a:xfrm>
          <a:prstGeom prst="rect">
            <a:avLst/>
          </a:prstGeom>
          <a:noFill/>
          <a:ln>
            <a:noFill/>
          </a:ln>
        </p:spPr>
        <p:txBody>
          <a:bodyPr lIns="91425" tIns="91425" rIns="91425" bIns="91425" anchor="ctr" anchorCtr="0"/>
          <a:lstStyle>
            <a:lvl1pPr lvl="0" rtl="0">
              <a:spcBef>
                <a:spcPts val="0"/>
              </a:spcBef>
              <a:buNone/>
              <a:defRPr sz="1800">
                <a:solidFill>
                  <a:srgbClr val="75787B"/>
                </a:solidFill>
                <a:latin typeface="Roboto"/>
                <a:ea typeface="Roboto"/>
                <a:cs typeface="Roboto"/>
                <a:sym typeface="Roboto"/>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Red Title + Subtitle">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974325" y="689125"/>
            <a:ext cx="6203099" cy="3764999"/>
          </a:xfrm>
          <a:prstGeom prst="rect">
            <a:avLst/>
          </a:prstGeom>
          <a:noFill/>
          <a:ln>
            <a:noFill/>
          </a:ln>
        </p:spPr>
        <p:txBody>
          <a:bodyPr lIns="91425" tIns="91425" rIns="91425" bIns="91425" anchor="ctr" anchorCtr="0"/>
          <a:lstStyle>
            <a:lvl1pPr lvl="0" rtl="0">
              <a:spcBef>
                <a:spcPts val="0"/>
              </a:spcBef>
              <a:buNone/>
              <a:defRPr sz="4800" b="0">
                <a:solidFill>
                  <a:srgbClr val="DB4437"/>
                </a:solidFill>
                <a:latin typeface="Roboto"/>
                <a:ea typeface="Roboto"/>
                <a:cs typeface="Roboto"/>
                <a:sym typeface="Roboto"/>
              </a:defRPr>
            </a:lvl1pPr>
            <a:lvl2pPr lvl="1" rtl="0">
              <a:spcBef>
                <a:spcPts val="0"/>
              </a:spcBef>
              <a:buNone/>
              <a:defRPr sz="4800" b="0"/>
            </a:lvl2pPr>
            <a:lvl3pPr lvl="2" rtl="0">
              <a:spcBef>
                <a:spcPts val="0"/>
              </a:spcBef>
              <a:buNone/>
              <a:defRPr sz="4800" b="0"/>
            </a:lvl3pPr>
            <a:lvl4pPr lvl="3" rtl="0">
              <a:spcBef>
                <a:spcPts val="0"/>
              </a:spcBef>
              <a:buNone/>
              <a:defRPr sz="4800" b="0"/>
            </a:lvl4pPr>
            <a:lvl5pPr lvl="4" rtl="0">
              <a:spcBef>
                <a:spcPts val="0"/>
              </a:spcBef>
              <a:buNone/>
              <a:defRPr sz="4800" b="0"/>
            </a:lvl5pPr>
            <a:lvl6pPr lvl="5" rtl="0">
              <a:spcBef>
                <a:spcPts val="0"/>
              </a:spcBef>
              <a:buNone/>
              <a:defRPr sz="4800" b="0"/>
            </a:lvl6pPr>
            <a:lvl7pPr lvl="6" rtl="0">
              <a:spcBef>
                <a:spcPts val="0"/>
              </a:spcBef>
              <a:buNone/>
              <a:defRPr sz="4800" b="0"/>
            </a:lvl7pPr>
            <a:lvl8pPr lvl="7" rtl="0">
              <a:spcBef>
                <a:spcPts val="0"/>
              </a:spcBef>
              <a:buNone/>
              <a:defRPr sz="4800" b="0"/>
            </a:lvl8pPr>
            <a:lvl9pPr lvl="8" rtl="0">
              <a:spcBef>
                <a:spcPts val="0"/>
              </a:spcBef>
              <a:buNone/>
              <a:defRPr sz="4800" b="0"/>
            </a:lvl9pPr>
          </a:lstStyle>
          <a:p>
            <a:endParaRPr/>
          </a:p>
        </p:txBody>
      </p:sp>
      <p:cxnSp>
        <p:nvCxnSpPr>
          <p:cNvPr id="508" name="Shape 508"/>
          <p:cNvCxnSpPr/>
          <p:nvPr/>
        </p:nvCxnSpPr>
        <p:spPr>
          <a:xfrm>
            <a:off x="612675" y="1791075"/>
            <a:ext cx="0" cy="1570799"/>
          </a:xfrm>
          <a:prstGeom prst="straightConnector1">
            <a:avLst/>
          </a:prstGeom>
          <a:noFill/>
          <a:ln w="9525" cap="flat" cmpd="sng">
            <a:solidFill>
              <a:srgbClr val="75787B"/>
            </a:solidFill>
            <a:prstDash val="solid"/>
            <a:round/>
            <a:headEnd type="none" w="lg" len="lg"/>
            <a:tailEnd type="none" w="lg" len="lg"/>
          </a:ln>
        </p:spPr>
      </p:cxnSp>
      <p:sp>
        <p:nvSpPr>
          <p:cNvPr id="509" name="Shape 509"/>
          <p:cNvSpPr txBox="1">
            <a:spLocks noGrp="1"/>
          </p:cNvSpPr>
          <p:nvPr>
            <p:ph type="subTitle" idx="1"/>
          </p:nvPr>
        </p:nvSpPr>
        <p:spPr>
          <a:xfrm>
            <a:off x="974325" y="3361875"/>
            <a:ext cx="5450399" cy="826799"/>
          </a:xfrm>
          <a:prstGeom prst="rect">
            <a:avLst/>
          </a:prstGeom>
          <a:noFill/>
          <a:ln>
            <a:noFill/>
          </a:ln>
        </p:spPr>
        <p:txBody>
          <a:bodyPr lIns="91425" tIns="91425" rIns="91425" bIns="91425" anchor="ctr" anchorCtr="0"/>
          <a:lstStyle>
            <a:lvl1pPr lvl="0" rtl="0">
              <a:spcBef>
                <a:spcPts val="0"/>
              </a:spcBef>
              <a:buNone/>
              <a:defRPr sz="1800">
                <a:solidFill>
                  <a:srgbClr val="75787B"/>
                </a:solidFill>
                <a:latin typeface="Roboto"/>
                <a:ea typeface="Roboto"/>
                <a:cs typeface="Roboto"/>
                <a:sym typeface="Roboto"/>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Yellow Title + Subtitle">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974325" y="689125"/>
            <a:ext cx="6203099" cy="3764999"/>
          </a:xfrm>
          <a:prstGeom prst="rect">
            <a:avLst/>
          </a:prstGeom>
          <a:noFill/>
          <a:ln>
            <a:noFill/>
          </a:ln>
        </p:spPr>
        <p:txBody>
          <a:bodyPr lIns="91425" tIns="91425" rIns="91425" bIns="91425" anchor="ctr" anchorCtr="0"/>
          <a:lstStyle>
            <a:lvl1pPr lvl="0" rtl="0">
              <a:spcBef>
                <a:spcPts val="0"/>
              </a:spcBef>
              <a:buNone/>
              <a:defRPr sz="4800" b="0">
                <a:solidFill>
                  <a:srgbClr val="F4B400"/>
                </a:solidFill>
                <a:latin typeface="Roboto"/>
                <a:ea typeface="Roboto"/>
                <a:cs typeface="Roboto"/>
                <a:sym typeface="Roboto"/>
              </a:defRPr>
            </a:lvl1pPr>
            <a:lvl2pPr lvl="1" rtl="0">
              <a:spcBef>
                <a:spcPts val="0"/>
              </a:spcBef>
              <a:buNone/>
              <a:defRPr sz="4800" b="0"/>
            </a:lvl2pPr>
            <a:lvl3pPr lvl="2" rtl="0">
              <a:spcBef>
                <a:spcPts val="0"/>
              </a:spcBef>
              <a:buNone/>
              <a:defRPr sz="4800" b="0"/>
            </a:lvl3pPr>
            <a:lvl4pPr lvl="3" rtl="0">
              <a:spcBef>
                <a:spcPts val="0"/>
              </a:spcBef>
              <a:buNone/>
              <a:defRPr sz="4800" b="0"/>
            </a:lvl4pPr>
            <a:lvl5pPr lvl="4" rtl="0">
              <a:spcBef>
                <a:spcPts val="0"/>
              </a:spcBef>
              <a:buNone/>
              <a:defRPr sz="4800" b="0"/>
            </a:lvl5pPr>
            <a:lvl6pPr lvl="5" rtl="0">
              <a:spcBef>
                <a:spcPts val="0"/>
              </a:spcBef>
              <a:buNone/>
              <a:defRPr sz="4800" b="0"/>
            </a:lvl6pPr>
            <a:lvl7pPr lvl="6" rtl="0">
              <a:spcBef>
                <a:spcPts val="0"/>
              </a:spcBef>
              <a:buNone/>
              <a:defRPr sz="4800" b="0"/>
            </a:lvl7pPr>
            <a:lvl8pPr lvl="7" rtl="0">
              <a:spcBef>
                <a:spcPts val="0"/>
              </a:spcBef>
              <a:buNone/>
              <a:defRPr sz="4800" b="0"/>
            </a:lvl8pPr>
            <a:lvl9pPr lvl="8" rtl="0">
              <a:spcBef>
                <a:spcPts val="0"/>
              </a:spcBef>
              <a:buNone/>
              <a:defRPr sz="4800" b="0"/>
            </a:lvl9pPr>
          </a:lstStyle>
          <a:p>
            <a:endParaRPr/>
          </a:p>
        </p:txBody>
      </p:sp>
      <p:cxnSp>
        <p:nvCxnSpPr>
          <p:cNvPr id="512" name="Shape 512"/>
          <p:cNvCxnSpPr/>
          <p:nvPr/>
        </p:nvCxnSpPr>
        <p:spPr>
          <a:xfrm>
            <a:off x="612675" y="1791075"/>
            <a:ext cx="0" cy="1570799"/>
          </a:xfrm>
          <a:prstGeom prst="straightConnector1">
            <a:avLst/>
          </a:prstGeom>
          <a:noFill/>
          <a:ln w="9525" cap="flat" cmpd="sng">
            <a:solidFill>
              <a:srgbClr val="75787B"/>
            </a:solidFill>
            <a:prstDash val="solid"/>
            <a:round/>
            <a:headEnd type="none" w="lg" len="lg"/>
            <a:tailEnd type="none" w="lg" len="lg"/>
          </a:ln>
        </p:spPr>
      </p:cxnSp>
      <p:sp>
        <p:nvSpPr>
          <p:cNvPr id="513" name="Shape 513"/>
          <p:cNvSpPr txBox="1">
            <a:spLocks noGrp="1"/>
          </p:cNvSpPr>
          <p:nvPr>
            <p:ph type="subTitle" idx="1"/>
          </p:nvPr>
        </p:nvSpPr>
        <p:spPr>
          <a:xfrm>
            <a:off x="974325" y="3361875"/>
            <a:ext cx="5450399" cy="826799"/>
          </a:xfrm>
          <a:prstGeom prst="rect">
            <a:avLst/>
          </a:prstGeom>
          <a:noFill/>
          <a:ln>
            <a:noFill/>
          </a:ln>
        </p:spPr>
        <p:txBody>
          <a:bodyPr lIns="91425" tIns="91425" rIns="91425" bIns="91425" anchor="ctr" anchorCtr="0"/>
          <a:lstStyle>
            <a:lvl1pPr lvl="0" rtl="0">
              <a:spcBef>
                <a:spcPts val="0"/>
              </a:spcBef>
              <a:buNone/>
              <a:defRPr sz="1800">
                <a:solidFill>
                  <a:srgbClr val="75787B"/>
                </a:solidFill>
                <a:latin typeface="Roboto"/>
                <a:ea typeface="Roboto"/>
                <a:cs typeface="Roboto"/>
                <a:sym typeface="Roboto"/>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Green Title + Subtitle">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974325" y="689125"/>
            <a:ext cx="6203099" cy="3764999"/>
          </a:xfrm>
          <a:prstGeom prst="rect">
            <a:avLst/>
          </a:prstGeom>
          <a:noFill/>
          <a:ln>
            <a:noFill/>
          </a:ln>
        </p:spPr>
        <p:txBody>
          <a:bodyPr lIns="91425" tIns="91425" rIns="91425" bIns="91425" anchor="ctr" anchorCtr="0"/>
          <a:lstStyle>
            <a:lvl1pPr lvl="0" rtl="0">
              <a:spcBef>
                <a:spcPts val="0"/>
              </a:spcBef>
              <a:buNone/>
              <a:defRPr sz="4800" b="0">
                <a:solidFill>
                  <a:srgbClr val="0F9D58"/>
                </a:solidFill>
                <a:latin typeface="Roboto"/>
                <a:ea typeface="Roboto"/>
                <a:cs typeface="Roboto"/>
                <a:sym typeface="Roboto"/>
              </a:defRPr>
            </a:lvl1pPr>
            <a:lvl2pPr lvl="1" rtl="0">
              <a:spcBef>
                <a:spcPts val="0"/>
              </a:spcBef>
              <a:buNone/>
              <a:defRPr sz="4800" b="0"/>
            </a:lvl2pPr>
            <a:lvl3pPr lvl="2" rtl="0">
              <a:spcBef>
                <a:spcPts val="0"/>
              </a:spcBef>
              <a:buNone/>
              <a:defRPr sz="4800" b="0"/>
            </a:lvl3pPr>
            <a:lvl4pPr lvl="3" rtl="0">
              <a:spcBef>
                <a:spcPts val="0"/>
              </a:spcBef>
              <a:buNone/>
              <a:defRPr sz="4800" b="0"/>
            </a:lvl4pPr>
            <a:lvl5pPr lvl="4" rtl="0">
              <a:spcBef>
                <a:spcPts val="0"/>
              </a:spcBef>
              <a:buNone/>
              <a:defRPr sz="4800" b="0"/>
            </a:lvl5pPr>
            <a:lvl6pPr lvl="5" rtl="0">
              <a:spcBef>
                <a:spcPts val="0"/>
              </a:spcBef>
              <a:buNone/>
              <a:defRPr sz="4800" b="0"/>
            </a:lvl6pPr>
            <a:lvl7pPr lvl="6" rtl="0">
              <a:spcBef>
                <a:spcPts val="0"/>
              </a:spcBef>
              <a:buNone/>
              <a:defRPr sz="4800" b="0"/>
            </a:lvl7pPr>
            <a:lvl8pPr lvl="7" rtl="0">
              <a:spcBef>
                <a:spcPts val="0"/>
              </a:spcBef>
              <a:buNone/>
              <a:defRPr sz="4800" b="0"/>
            </a:lvl8pPr>
            <a:lvl9pPr lvl="8" rtl="0">
              <a:spcBef>
                <a:spcPts val="0"/>
              </a:spcBef>
              <a:buNone/>
              <a:defRPr sz="4800" b="0"/>
            </a:lvl9pPr>
          </a:lstStyle>
          <a:p>
            <a:endParaRPr/>
          </a:p>
        </p:txBody>
      </p:sp>
      <p:cxnSp>
        <p:nvCxnSpPr>
          <p:cNvPr id="516" name="Shape 516"/>
          <p:cNvCxnSpPr/>
          <p:nvPr/>
        </p:nvCxnSpPr>
        <p:spPr>
          <a:xfrm>
            <a:off x="612675" y="1791075"/>
            <a:ext cx="0" cy="1570799"/>
          </a:xfrm>
          <a:prstGeom prst="straightConnector1">
            <a:avLst/>
          </a:prstGeom>
          <a:noFill/>
          <a:ln w="9525" cap="flat" cmpd="sng">
            <a:solidFill>
              <a:srgbClr val="75787B"/>
            </a:solidFill>
            <a:prstDash val="solid"/>
            <a:round/>
            <a:headEnd type="none" w="lg" len="lg"/>
            <a:tailEnd type="none" w="lg" len="lg"/>
          </a:ln>
        </p:spPr>
      </p:cxnSp>
      <p:sp>
        <p:nvSpPr>
          <p:cNvPr id="517" name="Shape 517"/>
          <p:cNvSpPr txBox="1">
            <a:spLocks noGrp="1"/>
          </p:cNvSpPr>
          <p:nvPr>
            <p:ph type="subTitle" idx="1"/>
          </p:nvPr>
        </p:nvSpPr>
        <p:spPr>
          <a:xfrm>
            <a:off x="974325" y="3361875"/>
            <a:ext cx="5450399" cy="826799"/>
          </a:xfrm>
          <a:prstGeom prst="rect">
            <a:avLst/>
          </a:prstGeom>
          <a:noFill/>
          <a:ln>
            <a:noFill/>
          </a:ln>
        </p:spPr>
        <p:txBody>
          <a:bodyPr lIns="91425" tIns="91425" rIns="91425" bIns="91425" anchor="ctr" anchorCtr="0"/>
          <a:lstStyle>
            <a:lvl1pPr lvl="0" rtl="0">
              <a:spcBef>
                <a:spcPts val="0"/>
              </a:spcBef>
              <a:buNone/>
              <a:defRPr sz="1800">
                <a:solidFill>
                  <a:srgbClr val="75787B"/>
                </a:solidFill>
                <a:latin typeface="Roboto"/>
                <a:ea typeface="Roboto"/>
                <a:cs typeface="Roboto"/>
                <a:sym typeface="Roboto"/>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Grey Title + Subtitle">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974325" y="689125"/>
            <a:ext cx="6203099" cy="3764999"/>
          </a:xfrm>
          <a:prstGeom prst="rect">
            <a:avLst/>
          </a:prstGeom>
          <a:noFill/>
          <a:ln>
            <a:noFill/>
          </a:ln>
        </p:spPr>
        <p:txBody>
          <a:bodyPr lIns="91425" tIns="91425" rIns="91425" bIns="91425" anchor="ctr" anchorCtr="0"/>
          <a:lstStyle>
            <a:lvl1pPr lvl="0" rtl="0">
              <a:spcBef>
                <a:spcPts val="0"/>
              </a:spcBef>
              <a:buNone/>
              <a:defRPr sz="4800" b="0">
                <a:solidFill>
                  <a:srgbClr val="75787B"/>
                </a:solidFill>
                <a:latin typeface="Roboto"/>
                <a:ea typeface="Roboto"/>
                <a:cs typeface="Roboto"/>
                <a:sym typeface="Roboto"/>
              </a:defRPr>
            </a:lvl1pPr>
            <a:lvl2pPr lvl="1" rtl="0">
              <a:spcBef>
                <a:spcPts val="0"/>
              </a:spcBef>
              <a:buNone/>
              <a:defRPr sz="4800" b="0"/>
            </a:lvl2pPr>
            <a:lvl3pPr lvl="2" rtl="0">
              <a:spcBef>
                <a:spcPts val="0"/>
              </a:spcBef>
              <a:buNone/>
              <a:defRPr sz="4800" b="0"/>
            </a:lvl3pPr>
            <a:lvl4pPr lvl="3" rtl="0">
              <a:spcBef>
                <a:spcPts val="0"/>
              </a:spcBef>
              <a:buNone/>
              <a:defRPr sz="4800" b="0"/>
            </a:lvl4pPr>
            <a:lvl5pPr lvl="4" rtl="0">
              <a:spcBef>
                <a:spcPts val="0"/>
              </a:spcBef>
              <a:buNone/>
              <a:defRPr sz="4800" b="0"/>
            </a:lvl5pPr>
            <a:lvl6pPr lvl="5" rtl="0">
              <a:spcBef>
                <a:spcPts val="0"/>
              </a:spcBef>
              <a:buNone/>
              <a:defRPr sz="4800" b="0"/>
            </a:lvl6pPr>
            <a:lvl7pPr lvl="6" rtl="0">
              <a:spcBef>
                <a:spcPts val="0"/>
              </a:spcBef>
              <a:buNone/>
              <a:defRPr sz="4800" b="0"/>
            </a:lvl7pPr>
            <a:lvl8pPr lvl="7" rtl="0">
              <a:spcBef>
                <a:spcPts val="0"/>
              </a:spcBef>
              <a:buNone/>
              <a:defRPr sz="4800" b="0"/>
            </a:lvl8pPr>
            <a:lvl9pPr lvl="8" rtl="0">
              <a:spcBef>
                <a:spcPts val="0"/>
              </a:spcBef>
              <a:buNone/>
              <a:defRPr sz="4800" b="0"/>
            </a:lvl9pPr>
          </a:lstStyle>
          <a:p>
            <a:endParaRPr/>
          </a:p>
        </p:txBody>
      </p:sp>
      <p:cxnSp>
        <p:nvCxnSpPr>
          <p:cNvPr id="520" name="Shape 520"/>
          <p:cNvCxnSpPr/>
          <p:nvPr/>
        </p:nvCxnSpPr>
        <p:spPr>
          <a:xfrm>
            <a:off x="612675" y="1791075"/>
            <a:ext cx="0" cy="1570799"/>
          </a:xfrm>
          <a:prstGeom prst="straightConnector1">
            <a:avLst/>
          </a:prstGeom>
          <a:noFill/>
          <a:ln w="9525" cap="flat" cmpd="sng">
            <a:solidFill>
              <a:srgbClr val="75787B"/>
            </a:solidFill>
            <a:prstDash val="solid"/>
            <a:round/>
            <a:headEnd type="none" w="lg" len="lg"/>
            <a:tailEnd type="none" w="lg" len="lg"/>
          </a:ln>
        </p:spPr>
      </p:cxnSp>
      <p:sp>
        <p:nvSpPr>
          <p:cNvPr id="521" name="Shape 521"/>
          <p:cNvSpPr txBox="1">
            <a:spLocks noGrp="1"/>
          </p:cNvSpPr>
          <p:nvPr>
            <p:ph type="subTitle" idx="1"/>
          </p:nvPr>
        </p:nvSpPr>
        <p:spPr>
          <a:xfrm>
            <a:off x="974325" y="3361875"/>
            <a:ext cx="5450399" cy="826799"/>
          </a:xfrm>
          <a:prstGeom prst="rect">
            <a:avLst/>
          </a:prstGeom>
          <a:noFill/>
          <a:ln>
            <a:noFill/>
          </a:ln>
        </p:spPr>
        <p:txBody>
          <a:bodyPr lIns="91425" tIns="91425" rIns="91425" bIns="91425" anchor="ctr" anchorCtr="0"/>
          <a:lstStyle>
            <a:lvl1pPr lvl="0" rtl="0">
              <a:spcBef>
                <a:spcPts val="0"/>
              </a:spcBef>
              <a:buNone/>
              <a:defRPr sz="1800">
                <a:solidFill>
                  <a:srgbClr val="75787B"/>
                </a:solidFill>
                <a:latin typeface="Roboto"/>
                <a:ea typeface="Roboto"/>
                <a:cs typeface="Roboto"/>
                <a:sym typeface="Roboto"/>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ext - Small Size">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517125" y="689100"/>
            <a:ext cx="3018899" cy="3764999"/>
          </a:xfrm>
          <a:prstGeom prst="rect">
            <a:avLst/>
          </a:prstGeom>
          <a:noFill/>
          <a:ln>
            <a:noFill/>
          </a:ln>
        </p:spPr>
        <p:txBody>
          <a:bodyPr lIns="91425" tIns="91425" rIns="91425" bIns="91425" anchor="ctr" anchorCtr="0"/>
          <a:lstStyle>
            <a:lvl1pPr lvl="0" rtl="0">
              <a:spcBef>
                <a:spcPts val="0"/>
              </a:spcBef>
              <a:buClr>
                <a:srgbClr val="75787B"/>
              </a:buClr>
              <a:buSzPct val="100000"/>
              <a:buFont typeface="Roboto"/>
              <a:defRPr sz="2800" b="0">
                <a:solidFill>
                  <a:srgbClr val="75787B"/>
                </a:solidFill>
                <a:latin typeface="Roboto"/>
                <a:ea typeface="Roboto"/>
                <a:cs typeface="Roboto"/>
                <a:sym typeface="Roboto"/>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4" name="Shape 524"/>
          <p:cNvSpPr txBox="1">
            <a:spLocks noGrp="1"/>
          </p:cNvSpPr>
          <p:nvPr>
            <p:ph type="body" idx="1"/>
          </p:nvPr>
        </p:nvSpPr>
        <p:spPr>
          <a:xfrm>
            <a:off x="4164650" y="689550"/>
            <a:ext cx="4344599" cy="3764999"/>
          </a:xfrm>
          <a:prstGeom prst="rect">
            <a:avLst/>
          </a:prstGeom>
          <a:noFill/>
          <a:ln>
            <a:noFill/>
          </a:ln>
        </p:spPr>
        <p:txBody>
          <a:bodyPr lIns="91425" tIns="91425" rIns="91425" bIns="91425" anchor="ctr" anchorCtr="0"/>
          <a:lstStyle>
            <a:lvl1pPr lvl="0" rtl="0">
              <a:lnSpc>
                <a:spcPct val="150000"/>
              </a:lnSpc>
              <a:spcBef>
                <a:spcPts val="0"/>
              </a:spcBef>
              <a:buClr>
                <a:srgbClr val="75787B"/>
              </a:buClr>
              <a:buSzPct val="100000"/>
              <a:buFont typeface="Open Sans"/>
              <a:defRPr sz="1400">
                <a:solidFill>
                  <a:srgbClr val="75787B"/>
                </a:solidFill>
                <a:latin typeface="Open Sans"/>
                <a:ea typeface="Open Sans"/>
                <a:cs typeface="Open Sans"/>
                <a:sym typeface="Open Sans"/>
              </a:defRPr>
            </a:lvl1pPr>
            <a:lvl2pPr lvl="1" rtl="0">
              <a:lnSpc>
                <a:spcPct val="150000"/>
              </a:lnSpc>
              <a:spcBef>
                <a:spcPts val="0"/>
              </a:spcBef>
              <a:buClr>
                <a:srgbClr val="75787B"/>
              </a:buClr>
              <a:buSzPct val="100000"/>
              <a:buFont typeface="Open Sans"/>
              <a:defRPr sz="1400">
                <a:solidFill>
                  <a:srgbClr val="75787B"/>
                </a:solidFill>
                <a:latin typeface="Open Sans"/>
                <a:ea typeface="Open Sans"/>
                <a:cs typeface="Open Sans"/>
                <a:sym typeface="Open Sans"/>
              </a:defRPr>
            </a:lvl2pPr>
            <a:lvl3pPr lvl="2" rtl="0">
              <a:lnSpc>
                <a:spcPct val="150000"/>
              </a:lnSpc>
              <a:spcBef>
                <a:spcPts val="0"/>
              </a:spcBef>
              <a:buClr>
                <a:srgbClr val="75787B"/>
              </a:buClr>
              <a:buSzPct val="100000"/>
              <a:buFont typeface="Open Sans"/>
              <a:defRPr sz="1400">
                <a:solidFill>
                  <a:srgbClr val="75787B"/>
                </a:solidFill>
                <a:latin typeface="Open Sans"/>
                <a:ea typeface="Open Sans"/>
                <a:cs typeface="Open Sans"/>
                <a:sym typeface="Open Sans"/>
              </a:defRPr>
            </a:lvl3pPr>
            <a:lvl4pPr lvl="3" rtl="0">
              <a:lnSpc>
                <a:spcPct val="150000"/>
              </a:lnSpc>
              <a:spcBef>
                <a:spcPts val="0"/>
              </a:spcBef>
              <a:buClr>
                <a:srgbClr val="75787B"/>
              </a:buClr>
              <a:buSzPct val="100000"/>
              <a:buFont typeface="Open Sans"/>
              <a:defRPr sz="1400">
                <a:solidFill>
                  <a:srgbClr val="75787B"/>
                </a:solidFill>
                <a:latin typeface="Open Sans"/>
                <a:ea typeface="Open Sans"/>
                <a:cs typeface="Open Sans"/>
                <a:sym typeface="Open Sans"/>
              </a:defRPr>
            </a:lvl4pPr>
            <a:lvl5pPr lvl="4" rtl="0">
              <a:lnSpc>
                <a:spcPct val="150000"/>
              </a:lnSpc>
              <a:spcBef>
                <a:spcPts val="0"/>
              </a:spcBef>
              <a:buClr>
                <a:srgbClr val="75787B"/>
              </a:buClr>
              <a:buSzPct val="100000"/>
              <a:buFont typeface="Open Sans"/>
              <a:defRPr sz="1400">
                <a:solidFill>
                  <a:srgbClr val="75787B"/>
                </a:solidFill>
                <a:latin typeface="Open Sans"/>
                <a:ea typeface="Open Sans"/>
                <a:cs typeface="Open Sans"/>
                <a:sym typeface="Open Sans"/>
              </a:defRPr>
            </a:lvl5pPr>
            <a:lvl6pPr lvl="5" rtl="0">
              <a:lnSpc>
                <a:spcPct val="150000"/>
              </a:lnSpc>
              <a:spcBef>
                <a:spcPts val="0"/>
              </a:spcBef>
              <a:buClr>
                <a:srgbClr val="75787B"/>
              </a:buClr>
              <a:buSzPct val="100000"/>
              <a:buFont typeface="Open Sans"/>
              <a:defRPr sz="1400">
                <a:solidFill>
                  <a:srgbClr val="75787B"/>
                </a:solidFill>
                <a:latin typeface="Open Sans"/>
                <a:ea typeface="Open Sans"/>
                <a:cs typeface="Open Sans"/>
                <a:sym typeface="Open Sans"/>
              </a:defRPr>
            </a:lvl6pPr>
            <a:lvl7pPr lvl="6" rtl="0">
              <a:lnSpc>
                <a:spcPct val="150000"/>
              </a:lnSpc>
              <a:spcBef>
                <a:spcPts val="0"/>
              </a:spcBef>
              <a:buClr>
                <a:srgbClr val="75787B"/>
              </a:buClr>
              <a:buSzPct val="100000"/>
              <a:buFont typeface="Open Sans"/>
              <a:defRPr sz="1400">
                <a:solidFill>
                  <a:srgbClr val="75787B"/>
                </a:solidFill>
                <a:latin typeface="Open Sans"/>
                <a:ea typeface="Open Sans"/>
                <a:cs typeface="Open Sans"/>
                <a:sym typeface="Open Sans"/>
              </a:defRPr>
            </a:lvl7pPr>
            <a:lvl8pPr lvl="7" rtl="0">
              <a:lnSpc>
                <a:spcPct val="150000"/>
              </a:lnSpc>
              <a:spcBef>
                <a:spcPts val="0"/>
              </a:spcBef>
              <a:buClr>
                <a:srgbClr val="75787B"/>
              </a:buClr>
              <a:buSzPct val="100000"/>
              <a:buFont typeface="Open Sans"/>
              <a:defRPr sz="1400">
                <a:solidFill>
                  <a:srgbClr val="75787B"/>
                </a:solidFill>
                <a:latin typeface="Open Sans"/>
                <a:ea typeface="Open Sans"/>
                <a:cs typeface="Open Sans"/>
                <a:sym typeface="Open Sans"/>
              </a:defRPr>
            </a:lvl8pPr>
            <a:lvl9pPr lvl="8" rtl="0">
              <a:lnSpc>
                <a:spcPct val="150000"/>
              </a:lnSpc>
              <a:spcBef>
                <a:spcPts val="0"/>
              </a:spcBef>
              <a:buClr>
                <a:srgbClr val="75787B"/>
              </a:buClr>
              <a:buSzPct val="100000"/>
              <a:buFont typeface="Open Sans"/>
              <a:defRPr sz="1400">
                <a:solidFill>
                  <a:srgbClr val="75787B"/>
                </a:solidFill>
                <a:latin typeface="Open Sans"/>
                <a:ea typeface="Open Sans"/>
                <a:cs typeface="Open Sans"/>
                <a:sym typeface="Open Sans"/>
              </a:defRPr>
            </a:lvl9pPr>
          </a:lstStyle>
          <a:p>
            <a:endParaRPr/>
          </a:p>
        </p:txBody>
      </p:sp>
      <p:sp>
        <p:nvSpPr>
          <p:cNvPr id="525" name="Shape 52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cxnSp>
        <p:nvCxnSpPr>
          <p:cNvPr id="526" name="Shape 526"/>
          <p:cNvCxnSpPr/>
          <p:nvPr/>
        </p:nvCxnSpPr>
        <p:spPr>
          <a:xfrm>
            <a:off x="3738725" y="1791075"/>
            <a:ext cx="0" cy="1570799"/>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ext - Medium Size">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517125" y="689100"/>
            <a:ext cx="3018899" cy="3764999"/>
          </a:xfrm>
          <a:prstGeom prst="rect">
            <a:avLst/>
          </a:prstGeom>
          <a:noFill/>
          <a:ln>
            <a:noFill/>
          </a:ln>
        </p:spPr>
        <p:txBody>
          <a:bodyPr lIns="91425" tIns="91425" rIns="91425" bIns="91425" anchor="ctr" anchorCtr="0"/>
          <a:lstStyle>
            <a:lvl1pPr lvl="0" rtl="0">
              <a:spcBef>
                <a:spcPts val="0"/>
              </a:spcBef>
              <a:buClr>
                <a:srgbClr val="75787B"/>
              </a:buClr>
              <a:buSzPct val="100000"/>
              <a:buFont typeface="Roboto"/>
              <a:defRPr sz="2800" b="0">
                <a:solidFill>
                  <a:srgbClr val="75787B"/>
                </a:solidFill>
                <a:latin typeface="Roboto"/>
                <a:ea typeface="Roboto"/>
                <a:cs typeface="Roboto"/>
                <a:sym typeface="Roboto"/>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9" name="Shape 529"/>
          <p:cNvSpPr txBox="1">
            <a:spLocks noGrp="1"/>
          </p:cNvSpPr>
          <p:nvPr>
            <p:ph type="body" idx="1"/>
          </p:nvPr>
        </p:nvSpPr>
        <p:spPr>
          <a:xfrm>
            <a:off x="4164650" y="689550"/>
            <a:ext cx="4344599" cy="3764999"/>
          </a:xfrm>
          <a:prstGeom prst="rect">
            <a:avLst/>
          </a:prstGeom>
          <a:noFill/>
          <a:ln>
            <a:noFill/>
          </a:ln>
        </p:spPr>
        <p:txBody>
          <a:bodyPr lIns="91425" tIns="91425" rIns="91425" bIns="91425" anchor="ctr" anchorCtr="0"/>
          <a:lstStyle>
            <a:lvl1pPr lvl="0" rtl="0">
              <a:lnSpc>
                <a:spcPct val="150000"/>
              </a:lnSpc>
              <a:spcBef>
                <a:spcPts val="0"/>
              </a:spcBef>
              <a:buClr>
                <a:srgbClr val="75787B"/>
              </a:buClr>
              <a:buSzPct val="100000"/>
              <a:buFont typeface="Open Sans"/>
              <a:defRPr sz="1800">
                <a:solidFill>
                  <a:srgbClr val="75787B"/>
                </a:solidFill>
                <a:latin typeface="Open Sans"/>
                <a:ea typeface="Open Sans"/>
                <a:cs typeface="Open Sans"/>
                <a:sym typeface="Open Sans"/>
              </a:defRPr>
            </a:lvl1pPr>
            <a:lvl2pPr lvl="1" rtl="0">
              <a:lnSpc>
                <a:spcPct val="150000"/>
              </a:lnSpc>
              <a:spcBef>
                <a:spcPts val="0"/>
              </a:spcBef>
              <a:buClr>
                <a:srgbClr val="75787B"/>
              </a:buClr>
              <a:buSzPct val="100000"/>
              <a:buFont typeface="Open Sans"/>
              <a:defRPr sz="1800">
                <a:solidFill>
                  <a:srgbClr val="75787B"/>
                </a:solidFill>
                <a:latin typeface="Open Sans"/>
                <a:ea typeface="Open Sans"/>
                <a:cs typeface="Open Sans"/>
                <a:sym typeface="Open Sans"/>
              </a:defRPr>
            </a:lvl2pPr>
            <a:lvl3pPr lvl="2" rtl="0">
              <a:lnSpc>
                <a:spcPct val="150000"/>
              </a:lnSpc>
              <a:spcBef>
                <a:spcPts val="0"/>
              </a:spcBef>
              <a:buClr>
                <a:srgbClr val="75787B"/>
              </a:buClr>
              <a:buSzPct val="100000"/>
              <a:buFont typeface="Open Sans"/>
              <a:defRPr sz="1800">
                <a:solidFill>
                  <a:srgbClr val="75787B"/>
                </a:solidFill>
                <a:latin typeface="Open Sans"/>
                <a:ea typeface="Open Sans"/>
                <a:cs typeface="Open Sans"/>
                <a:sym typeface="Open Sans"/>
              </a:defRPr>
            </a:lvl3pPr>
            <a:lvl4pPr lvl="3" rtl="0">
              <a:lnSpc>
                <a:spcPct val="150000"/>
              </a:lnSpc>
              <a:spcBef>
                <a:spcPts val="0"/>
              </a:spcBef>
              <a:buClr>
                <a:srgbClr val="75787B"/>
              </a:buClr>
              <a:buFont typeface="Open Sans"/>
              <a:defRPr>
                <a:solidFill>
                  <a:srgbClr val="75787B"/>
                </a:solidFill>
                <a:latin typeface="Open Sans"/>
                <a:ea typeface="Open Sans"/>
                <a:cs typeface="Open Sans"/>
                <a:sym typeface="Open Sans"/>
              </a:defRPr>
            </a:lvl4pPr>
            <a:lvl5pPr lvl="4" rtl="0">
              <a:lnSpc>
                <a:spcPct val="150000"/>
              </a:lnSpc>
              <a:spcBef>
                <a:spcPts val="0"/>
              </a:spcBef>
              <a:buClr>
                <a:srgbClr val="75787B"/>
              </a:buClr>
              <a:buFont typeface="Open Sans"/>
              <a:defRPr>
                <a:solidFill>
                  <a:srgbClr val="75787B"/>
                </a:solidFill>
                <a:latin typeface="Open Sans"/>
                <a:ea typeface="Open Sans"/>
                <a:cs typeface="Open Sans"/>
                <a:sym typeface="Open Sans"/>
              </a:defRPr>
            </a:lvl5pPr>
            <a:lvl6pPr lvl="5" rtl="0">
              <a:lnSpc>
                <a:spcPct val="150000"/>
              </a:lnSpc>
              <a:spcBef>
                <a:spcPts val="0"/>
              </a:spcBef>
              <a:buClr>
                <a:srgbClr val="75787B"/>
              </a:buClr>
              <a:buFont typeface="Open Sans"/>
              <a:defRPr>
                <a:solidFill>
                  <a:srgbClr val="75787B"/>
                </a:solidFill>
                <a:latin typeface="Open Sans"/>
                <a:ea typeface="Open Sans"/>
                <a:cs typeface="Open Sans"/>
                <a:sym typeface="Open Sans"/>
              </a:defRPr>
            </a:lvl6pPr>
            <a:lvl7pPr lvl="6" rtl="0">
              <a:lnSpc>
                <a:spcPct val="150000"/>
              </a:lnSpc>
              <a:spcBef>
                <a:spcPts val="0"/>
              </a:spcBef>
              <a:buClr>
                <a:srgbClr val="75787B"/>
              </a:buClr>
              <a:buFont typeface="Open Sans"/>
              <a:defRPr>
                <a:solidFill>
                  <a:srgbClr val="75787B"/>
                </a:solidFill>
                <a:latin typeface="Open Sans"/>
                <a:ea typeface="Open Sans"/>
                <a:cs typeface="Open Sans"/>
                <a:sym typeface="Open Sans"/>
              </a:defRPr>
            </a:lvl7pPr>
            <a:lvl8pPr lvl="7" rtl="0">
              <a:lnSpc>
                <a:spcPct val="150000"/>
              </a:lnSpc>
              <a:spcBef>
                <a:spcPts val="0"/>
              </a:spcBef>
              <a:buClr>
                <a:srgbClr val="75787B"/>
              </a:buClr>
              <a:buFont typeface="Open Sans"/>
              <a:defRPr>
                <a:solidFill>
                  <a:srgbClr val="75787B"/>
                </a:solidFill>
                <a:latin typeface="Open Sans"/>
                <a:ea typeface="Open Sans"/>
                <a:cs typeface="Open Sans"/>
                <a:sym typeface="Open Sans"/>
              </a:defRPr>
            </a:lvl8pPr>
            <a:lvl9pPr lvl="8" rtl="0">
              <a:lnSpc>
                <a:spcPct val="150000"/>
              </a:lnSpc>
              <a:spcBef>
                <a:spcPts val="0"/>
              </a:spcBef>
              <a:buClr>
                <a:srgbClr val="75787B"/>
              </a:buClr>
              <a:buFont typeface="Open Sans"/>
              <a:defRPr>
                <a:solidFill>
                  <a:srgbClr val="75787B"/>
                </a:solidFill>
                <a:latin typeface="Open Sans"/>
                <a:ea typeface="Open Sans"/>
                <a:cs typeface="Open Sans"/>
                <a:sym typeface="Open Sans"/>
              </a:defRPr>
            </a:lvl9pPr>
          </a:lstStyle>
          <a:p>
            <a:endParaRPr/>
          </a:p>
        </p:txBody>
      </p:sp>
      <p:sp>
        <p:nvSpPr>
          <p:cNvPr id="530" name="Shape 53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cxnSp>
        <p:nvCxnSpPr>
          <p:cNvPr id="531" name="Shape 531"/>
          <p:cNvCxnSpPr/>
          <p:nvPr/>
        </p:nvCxnSpPr>
        <p:spPr>
          <a:xfrm>
            <a:off x="3738725" y="1791075"/>
            <a:ext cx="0" cy="1570799"/>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2"/>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549075" y="450150"/>
            <a:ext cx="5813999" cy="4090800"/>
          </a:xfrm>
          <a:prstGeom prst="rect">
            <a:avLst/>
          </a:prstGeom>
        </p:spPr>
        <p:txBody>
          <a:bodyPr lIns="91425" tIns="91425" rIns="91425" bIns="91425" anchor="ctr" anchorCtr="0"/>
          <a:lstStyle>
            <a:lvl1pPr lvl="0">
              <a:spcBef>
                <a:spcPts val="0"/>
              </a:spcBef>
              <a:buClr>
                <a:schemeClr val="lt1"/>
              </a:buClr>
              <a:buSzPct val="100000"/>
              <a:defRPr sz="4800" b="0">
                <a:solidFill>
                  <a:schemeClr val="lt1"/>
                </a:solidFill>
              </a:defRPr>
            </a:lvl1pPr>
            <a:lvl2pPr lvl="1">
              <a:spcBef>
                <a:spcPts val="0"/>
              </a:spcBef>
              <a:buClr>
                <a:schemeClr val="lt1"/>
              </a:buClr>
              <a:buSzPct val="100000"/>
              <a:defRPr sz="4800" b="0">
                <a:solidFill>
                  <a:schemeClr val="lt1"/>
                </a:solidFill>
              </a:defRPr>
            </a:lvl2pPr>
            <a:lvl3pPr lvl="2">
              <a:spcBef>
                <a:spcPts val="0"/>
              </a:spcBef>
              <a:buClr>
                <a:schemeClr val="lt1"/>
              </a:buClr>
              <a:buSzPct val="100000"/>
              <a:defRPr sz="4800" b="0">
                <a:solidFill>
                  <a:schemeClr val="lt1"/>
                </a:solidFill>
              </a:defRPr>
            </a:lvl3pPr>
            <a:lvl4pPr lvl="3">
              <a:spcBef>
                <a:spcPts val="0"/>
              </a:spcBef>
              <a:buClr>
                <a:schemeClr val="lt1"/>
              </a:buClr>
              <a:buSzPct val="100000"/>
              <a:defRPr sz="4800" b="0">
                <a:solidFill>
                  <a:schemeClr val="lt1"/>
                </a:solidFill>
              </a:defRPr>
            </a:lvl4pPr>
            <a:lvl5pPr lvl="4">
              <a:spcBef>
                <a:spcPts val="0"/>
              </a:spcBef>
              <a:buClr>
                <a:schemeClr val="lt1"/>
              </a:buClr>
              <a:buSzPct val="100000"/>
              <a:defRPr sz="4800" b="0">
                <a:solidFill>
                  <a:schemeClr val="lt1"/>
                </a:solidFill>
              </a:defRPr>
            </a:lvl5pPr>
            <a:lvl6pPr lvl="5">
              <a:spcBef>
                <a:spcPts val="0"/>
              </a:spcBef>
              <a:buClr>
                <a:schemeClr val="lt1"/>
              </a:buClr>
              <a:buSzPct val="100000"/>
              <a:defRPr sz="4800" b="0">
                <a:solidFill>
                  <a:schemeClr val="lt1"/>
                </a:solidFill>
              </a:defRPr>
            </a:lvl6pPr>
            <a:lvl7pPr lvl="6">
              <a:spcBef>
                <a:spcPts val="0"/>
              </a:spcBef>
              <a:buClr>
                <a:schemeClr val="lt1"/>
              </a:buClr>
              <a:buSzPct val="100000"/>
              <a:defRPr sz="4800" b="0">
                <a:solidFill>
                  <a:schemeClr val="lt1"/>
                </a:solidFill>
              </a:defRPr>
            </a:lvl7pPr>
            <a:lvl8pPr lvl="7">
              <a:spcBef>
                <a:spcPts val="0"/>
              </a:spcBef>
              <a:buClr>
                <a:schemeClr val="lt1"/>
              </a:buClr>
              <a:buSzPct val="100000"/>
              <a:defRPr sz="4800" b="0">
                <a:solidFill>
                  <a:schemeClr val="lt1"/>
                </a:solidFill>
              </a:defRPr>
            </a:lvl8pPr>
            <a:lvl9pPr lvl="8">
              <a:spcBef>
                <a:spcPts val="0"/>
              </a:spcBef>
              <a:buClr>
                <a:schemeClr val="lt1"/>
              </a:buClr>
              <a:buSzPct val="100000"/>
              <a:defRPr sz="4800" b="0">
                <a:solidFill>
                  <a:schemeClr val="lt1"/>
                </a:solidFill>
              </a:defRPr>
            </a:lvl9pPr>
          </a:lstStyle>
          <a:p>
            <a:endParaRPr/>
          </a:p>
        </p:txBody>
      </p:sp>
      <p:sp>
        <p:nvSpPr>
          <p:cNvPr id="66" name="Shape 6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ext - Large Size">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517125" y="689100"/>
            <a:ext cx="3018899" cy="3764999"/>
          </a:xfrm>
          <a:prstGeom prst="rect">
            <a:avLst/>
          </a:prstGeom>
          <a:noFill/>
          <a:ln>
            <a:noFill/>
          </a:ln>
        </p:spPr>
        <p:txBody>
          <a:bodyPr lIns="91425" tIns="91425" rIns="91425" bIns="91425" anchor="ctr" anchorCtr="0"/>
          <a:lstStyle>
            <a:lvl1pPr lvl="0" rtl="0">
              <a:spcBef>
                <a:spcPts val="0"/>
              </a:spcBef>
              <a:buClr>
                <a:srgbClr val="75787B"/>
              </a:buClr>
              <a:buSzPct val="100000"/>
              <a:buFont typeface="Roboto"/>
              <a:defRPr sz="2800" b="0">
                <a:solidFill>
                  <a:srgbClr val="75787B"/>
                </a:solidFill>
                <a:latin typeface="Roboto"/>
                <a:ea typeface="Roboto"/>
                <a:cs typeface="Roboto"/>
                <a:sym typeface="Roboto"/>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4" name="Shape 534"/>
          <p:cNvSpPr txBox="1">
            <a:spLocks noGrp="1"/>
          </p:cNvSpPr>
          <p:nvPr>
            <p:ph type="body" idx="1"/>
          </p:nvPr>
        </p:nvSpPr>
        <p:spPr>
          <a:xfrm>
            <a:off x="4164650" y="689550"/>
            <a:ext cx="4344599" cy="3764999"/>
          </a:xfrm>
          <a:prstGeom prst="rect">
            <a:avLst/>
          </a:prstGeom>
          <a:noFill/>
          <a:ln>
            <a:noFill/>
          </a:ln>
        </p:spPr>
        <p:txBody>
          <a:bodyPr lIns="91425" tIns="91425" rIns="91425" bIns="91425" anchor="ctr" anchorCtr="0"/>
          <a:lstStyle>
            <a:lvl1pPr lvl="0" rtl="0">
              <a:lnSpc>
                <a:spcPct val="150000"/>
              </a:lnSpc>
              <a:spcBef>
                <a:spcPts val="0"/>
              </a:spcBef>
              <a:buClr>
                <a:srgbClr val="75787B"/>
              </a:buClr>
              <a:buSzPct val="100000"/>
              <a:buFont typeface="Open Sans"/>
              <a:defRPr sz="2400">
                <a:solidFill>
                  <a:srgbClr val="75787B"/>
                </a:solidFill>
                <a:latin typeface="Open Sans"/>
                <a:ea typeface="Open Sans"/>
                <a:cs typeface="Open Sans"/>
                <a:sym typeface="Open Sans"/>
              </a:defRPr>
            </a:lvl1pPr>
            <a:lvl2pPr lvl="1" rtl="0">
              <a:lnSpc>
                <a:spcPct val="150000"/>
              </a:lnSpc>
              <a:spcBef>
                <a:spcPts val="0"/>
              </a:spcBef>
              <a:buClr>
                <a:srgbClr val="75787B"/>
              </a:buClr>
              <a:buFont typeface="Open Sans"/>
              <a:defRPr>
                <a:solidFill>
                  <a:srgbClr val="75787B"/>
                </a:solidFill>
                <a:latin typeface="Open Sans"/>
                <a:ea typeface="Open Sans"/>
                <a:cs typeface="Open Sans"/>
                <a:sym typeface="Open Sans"/>
              </a:defRPr>
            </a:lvl2pPr>
            <a:lvl3pPr lvl="2" rtl="0">
              <a:lnSpc>
                <a:spcPct val="150000"/>
              </a:lnSpc>
              <a:spcBef>
                <a:spcPts val="0"/>
              </a:spcBef>
              <a:buClr>
                <a:srgbClr val="75787B"/>
              </a:buClr>
              <a:buFont typeface="Open Sans"/>
              <a:defRPr>
                <a:solidFill>
                  <a:srgbClr val="75787B"/>
                </a:solidFill>
                <a:latin typeface="Open Sans"/>
                <a:ea typeface="Open Sans"/>
                <a:cs typeface="Open Sans"/>
                <a:sym typeface="Open Sans"/>
              </a:defRPr>
            </a:lvl3pPr>
            <a:lvl4pPr lvl="3" rtl="0">
              <a:lnSpc>
                <a:spcPct val="150000"/>
              </a:lnSpc>
              <a:spcBef>
                <a:spcPts val="0"/>
              </a:spcBef>
              <a:buClr>
                <a:srgbClr val="75787B"/>
              </a:buClr>
              <a:buSzPct val="100000"/>
              <a:buFont typeface="Open Sans"/>
              <a:defRPr sz="2400">
                <a:solidFill>
                  <a:srgbClr val="75787B"/>
                </a:solidFill>
                <a:latin typeface="Open Sans"/>
                <a:ea typeface="Open Sans"/>
                <a:cs typeface="Open Sans"/>
                <a:sym typeface="Open Sans"/>
              </a:defRPr>
            </a:lvl4pPr>
            <a:lvl5pPr lvl="4" rtl="0">
              <a:lnSpc>
                <a:spcPct val="150000"/>
              </a:lnSpc>
              <a:spcBef>
                <a:spcPts val="0"/>
              </a:spcBef>
              <a:buClr>
                <a:srgbClr val="75787B"/>
              </a:buClr>
              <a:buSzPct val="100000"/>
              <a:buFont typeface="Open Sans"/>
              <a:defRPr sz="2400">
                <a:solidFill>
                  <a:srgbClr val="75787B"/>
                </a:solidFill>
                <a:latin typeface="Open Sans"/>
                <a:ea typeface="Open Sans"/>
                <a:cs typeface="Open Sans"/>
                <a:sym typeface="Open Sans"/>
              </a:defRPr>
            </a:lvl5pPr>
            <a:lvl6pPr lvl="5" rtl="0">
              <a:lnSpc>
                <a:spcPct val="150000"/>
              </a:lnSpc>
              <a:spcBef>
                <a:spcPts val="0"/>
              </a:spcBef>
              <a:buClr>
                <a:srgbClr val="75787B"/>
              </a:buClr>
              <a:buSzPct val="100000"/>
              <a:buFont typeface="Open Sans"/>
              <a:defRPr sz="2400">
                <a:solidFill>
                  <a:srgbClr val="75787B"/>
                </a:solidFill>
                <a:latin typeface="Open Sans"/>
                <a:ea typeface="Open Sans"/>
                <a:cs typeface="Open Sans"/>
                <a:sym typeface="Open Sans"/>
              </a:defRPr>
            </a:lvl6pPr>
            <a:lvl7pPr lvl="6" rtl="0">
              <a:lnSpc>
                <a:spcPct val="150000"/>
              </a:lnSpc>
              <a:spcBef>
                <a:spcPts val="0"/>
              </a:spcBef>
              <a:buClr>
                <a:srgbClr val="75787B"/>
              </a:buClr>
              <a:buSzPct val="100000"/>
              <a:buFont typeface="Open Sans"/>
              <a:defRPr sz="2400">
                <a:solidFill>
                  <a:srgbClr val="75787B"/>
                </a:solidFill>
                <a:latin typeface="Open Sans"/>
                <a:ea typeface="Open Sans"/>
                <a:cs typeface="Open Sans"/>
                <a:sym typeface="Open Sans"/>
              </a:defRPr>
            </a:lvl7pPr>
            <a:lvl8pPr lvl="7" rtl="0">
              <a:lnSpc>
                <a:spcPct val="150000"/>
              </a:lnSpc>
              <a:spcBef>
                <a:spcPts val="0"/>
              </a:spcBef>
              <a:buClr>
                <a:srgbClr val="75787B"/>
              </a:buClr>
              <a:buSzPct val="100000"/>
              <a:buFont typeface="Open Sans"/>
              <a:defRPr sz="2400">
                <a:solidFill>
                  <a:srgbClr val="75787B"/>
                </a:solidFill>
                <a:latin typeface="Open Sans"/>
                <a:ea typeface="Open Sans"/>
                <a:cs typeface="Open Sans"/>
                <a:sym typeface="Open Sans"/>
              </a:defRPr>
            </a:lvl8pPr>
            <a:lvl9pPr lvl="8" rtl="0">
              <a:lnSpc>
                <a:spcPct val="150000"/>
              </a:lnSpc>
              <a:spcBef>
                <a:spcPts val="0"/>
              </a:spcBef>
              <a:buClr>
                <a:srgbClr val="75787B"/>
              </a:buClr>
              <a:buSzPct val="100000"/>
              <a:buFont typeface="Open Sans"/>
              <a:defRPr sz="2400">
                <a:solidFill>
                  <a:srgbClr val="75787B"/>
                </a:solidFill>
                <a:latin typeface="Open Sans"/>
                <a:ea typeface="Open Sans"/>
                <a:cs typeface="Open Sans"/>
                <a:sym typeface="Open Sans"/>
              </a:defRPr>
            </a:lvl9pPr>
          </a:lstStyle>
          <a:p>
            <a:endParaRPr/>
          </a:p>
        </p:txBody>
      </p:sp>
      <p:sp>
        <p:nvSpPr>
          <p:cNvPr id="535" name="Shape 53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cxnSp>
        <p:nvCxnSpPr>
          <p:cNvPr id="536" name="Shape 536"/>
          <p:cNvCxnSpPr/>
          <p:nvPr/>
        </p:nvCxnSpPr>
        <p:spPr>
          <a:xfrm>
            <a:off x="3738725" y="1791075"/>
            <a:ext cx="0" cy="1570799"/>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Quote + Title">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517125" y="689100"/>
            <a:ext cx="3018899" cy="3764999"/>
          </a:xfrm>
          <a:prstGeom prst="rect">
            <a:avLst/>
          </a:prstGeom>
          <a:noFill/>
          <a:ln>
            <a:noFill/>
          </a:ln>
        </p:spPr>
        <p:txBody>
          <a:bodyPr lIns="91425" tIns="91425" rIns="91425" bIns="91425" anchor="ctr" anchorCtr="0"/>
          <a:lstStyle>
            <a:lvl1pPr lvl="0" rtl="0">
              <a:spcBef>
                <a:spcPts val="0"/>
              </a:spcBef>
              <a:buClr>
                <a:srgbClr val="75787B"/>
              </a:buClr>
              <a:buSzPct val="100000"/>
              <a:buFont typeface="Roboto"/>
              <a:defRPr sz="2800" b="0">
                <a:solidFill>
                  <a:srgbClr val="75787B"/>
                </a:solidFill>
                <a:latin typeface="Roboto"/>
                <a:ea typeface="Roboto"/>
                <a:cs typeface="Roboto"/>
                <a:sym typeface="Roboto"/>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9" name="Shape 53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cxnSp>
        <p:nvCxnSpPr>
          <p:cNvPr id="540" name="Shape 540"/>
          <p:cNvCxnSpPr/>
          <p:nvPr/>
        </p:nvCxnSpPr>
        <p:spPr>
          <a:xfrm>
            <a:off x="3738725" y="1791075"/>
            <a:ext cx="0" cy="1570799"/>
          </a:xfrm>
          <a:prstGeom prst="straightConnector1">
            <a:avLst/>
          </a:prstGeom>
          <a:noFill/>
          <a:ln w="9525" cap="flat" cmpd="sng">
            <a:solidFill>
              <a:srgbClr val="75787B"/>
            </a:solidFill>
            <a:prstDash val="solid"/>
            <a:round/>
            <a:headEnd type="none" w="lg" len="lg"/>
            <a:tailEnd type="none" w="lg" len="lg"/>
          </a:ln>
        </p:spPr>
      </p:cxnSp>
      <p:sp>
        <p:nvSpPr>
          <p:cNvPr id="541" name="Shape 541"/>
          <p:cNvSpPr txBox="1">
            <a:spLocks noGrp="1"/>
          </p:cNvSpPr>
          <p:nvPr>
            <p:ph type="subTitle" idx="1"/>
          </p:nvPr>
        </p:nvSpPr>
        <p:spPr>
          <a:xfrm>
            <a:off x="4164725" y="1078575"/>
            <a:ext cx="4344599" cy="2986200"/>
          </a:xfrm>
          <a:prstGeom prst="rect">
            <a:avLst/>
          </a:prstGeom>
          <a:noFill/>
          <a:ln>
            <a:noFill/>
          </a:ln>
        </p:spPr>
        <p:txBody>
          <a:bodyPr lIns="91425" tIns="91425" rIns="91425" bIns="91425" anchor="ctr" anchorCtr="0"/>
          <a:lstStyle>
            <a:lvl1pPr lvl="0" rtl="0">
              <a:lnSpc>
                <a:spcPct val="150000"/>
              </a:lnSpc>
              <a:spcBef>
                <a:spcPts val="0"/>
              </a:spcBef>
              <a:buNone/>
              <a:defRPr sz="2400" i="1">
                <a:solidFill>
                  <a:srgbClr val="75787B"/>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542" name="Shape 542"/>
          <p:cNvSpPr txBox="1">
            <a:spLocks noGrp="1"/>
          </p:cNvSpPr>
          <p:nvPr>
            <p:ph type="subTitle" idx="2"/>
          </p:nvPr>
        </p:nvSpPr>
        <p:spPr>
          <a:xfrm>
            <a:off x="4164725" y="2965325"/>
            <a:ext cx="4344599" cy="1099499"/>
          </a:xfrm>
          <a:prstGeom prst="rect">
            <a:avLst/>
          </a:prstGeom>
          <a:noFill/>
          <a:ln>
            <a:noFill/>
          </a:ln>
        </p:spPr>
        <p:txBody>
          <a:bodyPr lIns="91425" tIns="91425" rIns="91425" bIns="91425" anchor="ctr" anchorCtr="0"/>
          <a:lstStyle>
            <a:lvl1pPr lvl="0" rtl="0">
              <a:lnSpc>
                <a:spcPct val="150000"/>
              </a:lnSpc>
              <a:spcBef>
                <a:spcPts val="0"/>
              </a:spcBef>
              <a:buNone/>
              <a:defRPr sz="1400" b="1">
                <a:solidFill>
                  <a:srgbClr val="75787B"/>
                </a:solidFill>
                <a:latin typeface="Open Sans"/>
                <a:ea typeface="Open Sans"/>
                <a:cs typeface="Open Sans"/>
                <a:sym typeface="Open Sans"/>
              </a:defRPr>
            </a:lvl1pPr>
            <a:lvl2pPr lvl="1" rtl="0">
              <a:spcBef>
                <a:spcPts val="0"/>
              </a:spcBef>
              <a:buNone/>
              <a:defRPr sz="1400" b="1"/>
            </a:lvl2pPr>
            <a:lvl3pPr lvl="2" rtl="0">
              <a:spcBef>
                <a:spcPts val="0"/>
              </a:spcBef>
              <a:buNone/>
              <a:defRPr sz="1400" b="1"/>
            </a:lvl3pPr>
            <a:lvl4pPr lvl="3" rtl="0">
              <a:spcBef>
                <a:spcPts val="0"/>
              </a:spcBef>
              <a:buNone/>
              <a:defRPr sz="1400" b="1"/>
            </a:lvl4pPr>
            <a:lvl5pPr lvl="4" rtl="0">
              <a:spcBef>
                <a:spcPts val="0"/>
              </a:spcBef>
              <a:buNone/>
              <a:defRPr sz="1400" b="1"/>
            </a:lvl5pPr>
            <a:lvl6pPr lvl="5" rtl="0">
              <a:spcBef>
                <a:spcPts val="0"/>
              </a:spcBef>
              <a:buNone/>
              <a:defRPr sz="1400" b="1"/>
            </a:lvl6pPr>
            <a:lvl7pPr lvl="6" rtl="0">
              <a:spcBef>
                <a:spcPts val="0"/>
              </a:spcBef>
              <a:buNone/>
              <a:defRPr sz="1400" b="1"/>
            </a:lvl7pPr>
            <a:lvl8pPr lvl="7" rtl="0">
              <a:spcBef>
                <a:spcPts val="0"/>
              </a:spcBef>
              <a:buNone/>
              <a:defRPr sz="1400" b="1"/>
            </a:lvl8pPr>
            <a:lvl9pPr lvl="8" rtl="0">
              <a:spcBef>
                <a:spcPts val="0"/>
              </a:spcBef>
              <a:buNone/>
              <a:defRPr sz="1400" b="1"/>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Quote - No Title">
    <p:spTree>
      <p:nvGrpSpPr>
        <p:cNvPr id="1" name="Shape 543"/>
        <p:cNvGrpSpPr/>
        <p:nvPr/>
      </p:nvGrpSpPr>
      <p:grpSpPr>
        <a:xfrm>
          <a:off x="0" y="0"/>
          <a:ext cx="0" cy="0"/>
          <a:chOff x="0" y="0"/>
          <a:chExt cx="0" cy="0"/>
        </a:xfrm>
      </p:grpSpPr>
      <p:sp>
        <p:nvSpPr>
          <p:cNvPr id="544" name="Shape 544"/>
          <p:cNvSpPr txBox="1">
            <a:spLocks noGrp="1"/>
          </p:cNvSpPr>
          <p:nvPr>
            <p:ph type="subTitle" idx="1"/>
          </p:nvPr>
        </p:nvSpPr>
        <p:spPr>
          <a:xfrm>
            <a:off x="1038675" y="1078575"/>
            <a:ext cx="6571799" cy="2986200"/>
          </a:xfrm>
          <a:prstGeom prst="rect">
            <a:avLst/>
          </a:prstGeom>
          <a:noFill/>
          <a:ln>
            <a:noFill/>
          </a:ln>
        </p:spPr>
        <p:txBody>
          <a:bodyPr lIns="91425" tIns="91425" rIns="91425" bIns="91425" anchor="ctr" anchorCtr="0"/>
          <a:lstStyle>
            <a:lvl1pPr lvl="0" rtl="0">
              <a:lnSpc>
                <a:spcPct val="150000"/>
              </a:lnSpc>
              <a:spcBef>
                <a:spcPts val="0"/>
              </a:spcBef>
              <a:buNone/>
              <a:defRPr sz="2400" i="1">
                <a:solidFill>
                  <a:srgbClr val="75787B"/>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545" name="Shape 54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cxnSp>
        <p:nvCxnSpPr>
          <p:cNvPr id="546" name="Shape 546"/>
          <p:cNvCxnSpPr/>
          <p:nvPr/>
        </p:nvCxnSpPr>
        <p:spPr>
          <a:xfrm>
            <a:off x="612675" y="1791075"/>
            <a:ext cx="0" cy="1570799"/>
          </a:xfrm>
          <a:prstGeom prst="straightConnector1">
            <a:avLst/>
          </a:prstGeom>
          <a:noFill/>
          <a:ln w="9525" cap="flat" cmpd="sng">
            <a:solidFill>
              <a:srgbClr val="75787B"/>
            </a:solidFill>
            <a:prstDash val="solid"/>
            <a:round/>
            <a:headEnd type="none" w="lg" len="lg"/>
            <a:tailEnd type="none" w="lg" len="lg"/>
          </a:ln>
        </p:spPr>
      </p:cxnSp>
      <p:sp>
        <p:nvSpPr>
          <p:cNvPr id="547" name="Shape 547"/>
          <p:cNvSpPr txBox="1">
            <a:spLocks noGrp="1"/>
          </p:cNvSpPr>
          <p:nvPr>
            <p:ph type="subTitle" idx="2"/>
          </p:nvPr>
        </p:nvSpPr>
        <p:spPr>
          <a:xfrm>
            <a:off x="1038675" y="2965325"/>
            <a:ext cx="4344599" cy="1099499"/>
          </a:xfrm>
          <a:prstGeom prst="rect">
            <a:avLst/>
          </a:prstGeom>
          <a:noFill/>
          <a:ln>
            <a:noFill/>
          </a:ln>
        </p:spPr>
        <p:txBody>
          <a:bodyPr lIns="91425" tIns="91425" rIns="91425" bIns="91425" anchor="ctr" anchorCtr="0"/>
          <a:lstStyle>
            <a:lvl1pPr lvl="0" rtl="0">
              <a:lnSpc>
                <a:spcPct val="150000"/>
              </a:lnSpc>
              <a:spcBef>
                <a:spcPts val="0"/>
              </a:spcBef>
              <a:buNone/>
              <a:defRPr sz="1400" b="1">
                <a:solidFill>
                  <a:srgbClr val="75787B"/>
                </a:solidFill>
                <a:latin typeface="Open Sans"/>
                <a:ea typeface="Open Sans"/>
                <a:cs typeface="Open Sans"/>
                <a:sym typeface="Open Sans"/>
              </a:defRPr>
            </a:lvl1pPr>
            <a:lvl2pPr lvl="1" rtl="0">
              <a:spcBef>
                <a:spcPts val="0"/>
              </a:spcBef>
              <a:buNone/>
              <a:defRPr sz="1400" b="1"/>
            </a:lvl2pPr>
            <a:lvl3pPr lvl="2" rtl="0">
              <a:spcBef>
                <a:spcPts val="0"/>
              </a:spcBef>
              <a:buNone/>
              <a:defRPr sz="1400" b="1"/>
            </a:lvl3pPr>
            <a:lvl4pPr lvl="3" rtl="0">
              <a:spcBef>
                <a:spcPts val="0"/>
              </a:spcBef>
              <a:buNone/>
              <a:defRPr sz="1400" b="1"/>
            </a:lvl4pPr>
            <a:lvl5pPr lvl="4" rtl="0">
              <a:spcBef>
                <a:spcPts val="0"/>
              </a:spcBef>
              <a:buNone/>
              <a:defRPr sz="1400" b="1"/>
            </a:lvl5pPr>
            <a:lvl6pPr lvl="5" rtl="0">
              <a:spcBef>
                <a:spcPts val="0"/>
              </a:spcBef>
              <a:buNone/>
              <a:defRPr sz="1400" b="1"/>
            </a:lvl6pPr>
            <a:lvl7pPr lvl="6" rtl="0">
              <a:spcBef>
                <a:spcPts val="0"/>
              </a:spcBef>
              <a:buNone/>
              <a:defRPr sz="1400" b="1"/>
            </a:lvl7pPr>
            <a:lvl8pPr lvl="7" rtl="0">
              <a:spcBef>
                <a:spcPts val="0"/>
              </a:spcBef>
              <a:buNone/>
              <a:defRPr sz="1400" b="1"/>
            </a:lvl8pPr>
            <a:lvl9pPr lvl="8" rtl="0">
              <a:spcBef>
                <a:spcPts val="0"/>
              </a:spcBef>
              <a:buNone/>
              <a:defRPr sz="1400" b="1"/>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Chart Page">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517125" y="689100"/>
            <a:ext cx="3018899" cy="3764999"/>
          </a:xfrm>
          <a:prstGeom prst="rect">
            <a:avLst/>
          </a:prstGeom>
          <a:noFill/>
          <a:ln>
            <a:noFill/>
          </a:ln>
        </p:spPr>
        <p:txBody>
          <a:bodyPr lIns="91425" tIns="91425" rIns="91425" bIns="91425" anchor="ctr" anchorCtr="0"/>
          <a:lstStyle>
            <a:lvl1pPr lvl="0" rtl="0">
              <a:spcBef>
                <a:spcPts val="0"/>
              </a:spcBef>
              <a:buClr>
                <a:srgbClr val="75787B"/>
              </a:buClr>
              <a:buSzPct val="100000"/>
              <a:buFont typeface="Roboto"/>
              <a:defRPr sz="2800" b="0">
                <a:solidFill>
                  <a:srgbClr val="75787B"/>
                </a:solidFill>
                <a:latin typeface="Roboto"/>
                <a:ea typeface="Roboto"/>
                <a:cs typeface="Roboto"/>
                <a:sym typeface="Roboto"/>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0" name="Shape 55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cxnSp>
        <p:nvCxnSpPr>
          <p:cNvPr id="551" name="Shape 551"/>
          <p:cNvCxnSpPr/>
          <p:nvPr/>
        </p:nvCxnSpPr>
        <p:spPr>
          <a:xfrm>
            <a:off x="3738725" y="1791075"/>
            <a:ext cx="0" cy="1570799"/>
          </a:xfrm>
          <a:prstGeom prst="straightConnector1">
            <a:avLst/>
          </a:prstGeom>
          <a:noFill/>
          <a:ln w="9525" cap="flat" cmpd="sng">
            <a:solidFill>
              <a:srgbClr val="75787B"/>
            </a:solidFill>
            <a:prstDash val="solid"/>
            <a:round/>
            <a:headEnd type="none" w="lg" len="lg"/>
            <a:tailEnd type="none" w="lg" len="lg"/>
          </a:ln>
        </p:spPr>
      </p:cxn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Chart Page with Description">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517125" y="1473562"/>
            <a:ext cx="3018899" cy="1580699"/>
          </a:xfrm>
          <a:prstGeom prst="rect">
            <a:avLst/>
          </a:prstGeom>
          <a:noFill/>
          <a:ln>
            <a:noFill/>
          </a:ln>
        </p:spPr>
        <p:txBody>
          <a:bodyPr lIns="91425" tIns="91425" rIns="91425" bIns="91425" anchor="ctr" anchorCtr="0"/>
          <a:lstStyle>
            <a:lvl1pPr lvl="0" rtl="0">
              <a:spcBef>
                <a:spcPts val="0"/>
              </a:spcBef>
              <a:buClr>
                <a:srgbClr val="75787B"/>
              </a:buClr>
              <a:buSzPct val="100000"/>
              <a:buFont typeface="Roboto"/>
              <a:defRPr sz="2800" b="0">
                <a:solidFill>
                  <a:srgbClr val="75787B"/>
                </a:solidFill>
                <a:latin typeface="Roboto"/>
                <a:ea typeface="Roboto"/>
                <a:cs typeface="Roboto"/>
                <a:sym typeface="Roboto"/>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4" name="Shape 55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cxnSp>
        <p:nvCxnSpPr>
          <p:cNvPr id="555" name="Shape 555"/>
          <p:cNvCxnSpPr/>
          <p:nvPr/>
        </p:nvCxnSpPr>
        <p:spPr>
          <a:xfrm>
            <a:off x="3738725" y="1791075"/>
            <a:ext cx="0" cy="1570799"/>
          </a:xfrm>
          <a:prstGeom prst="straightConnector1">
            <a:avLst/>
          </a:prstGeom>
          <a:noFill/>
          <a:ln w="9525" cap="flat" cmpd="sng">
            <a:solidFill>
              <a:srgbClr val="75787B"/>
            </a:solidFill>
            <a:prstDash val="solid"/>
            <a:round/>
            <a:headEnd type="none" w="lg" len="lg"/>
            <a:tailEnd type="none" w="lg" len="lg"/>
          </a:ln>
        </p:spPr>
      </p:cxnSp>
      <p:sp>
        <p:nvSpPr>
          <p:cNvPr id="556" name="Shape 556"/>
          <p:cNvSpPr txBox="1">
            <a:spLocks noGrp="1"/>
          </p:cNvSpPr>
          <p:nvPr>
            <p:ph type="subTitle" idx="1"/>
          </p:nvPr>
        </p:nvSpPr>
        <p:spPr>
          <a:xfrm>
            <a:off x="517125" y="2760641"/>
            <a:ext cx="3018899" cy="756899"/>
          </a:xfrm>
          <a:prstGeom prst="rect">
            <a:avLst/>
          </a:prstGeom>
          <a:noFill/>
          <a:ln>
            <a:noFill/>
          </a:ln>
        </p:spPr>
        <p:txBody>
          <a:bodyPr lIns="91425" tIns="91425" rIns="91425" bIns="91425" anchor="ctr" anchorCtr="0"/>
          <a:lstStyle>
            <a:lvl1pPr lvl="0" rtl="0">
              <a:lnSpc>
                <a:spcPct val="115000"/>
              </a:lnSpc>
              <a:spcBef>
                <a:spcPts val="0"/>
              </a:spcBef>
              <a:buNone/>
              <a:defRPr sz="1400">
                <a:solidFill>
                  <a:srgbClr val="75787B"/>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7"/>
        <p:cNvGrpSpPr/>
        <p:nvPr/>
      </p:nvGrpSpPr>
      <p:grpSpPr>
        <a:xfrm>
          <a:off x="0" y="0"/>
          <a:ext cx="0" cy="0"/>
          <a:chOff x="0" y="0"/>
          <a:chExt cx="0" cy="0"/>
        </a:xfrm>
      </p:grpSpPr>
      <p:sp>
        <p:nvSpPr>
          <p:cNvPr id="558" name="Shape 55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Image - Half Page Text">
    <p:spTree>
      <p:nvGrpSpPr>
        <p:cNvPr id="1" name="Shape 559"/>
        <p:cNvGrpSpPr/>
        <p:nvPr/>
      </p:nvGrpSpPr>
      <p:grpSpPr>
        <a:xfrm>
          <a:off x="0" y="0"/>
          <a:ext cx="0" cy="0"/>
          <a:chOff x="0" y="0"/>
          <a:chExt cx="0" cy="0"/>
        </a:xfrm>
      </p:grpSpPr>
      <p:sp>
        <p:nvSpPr>
          <p:cNvPr id="560" name="Shape 560"/>
          <p:cNvSpPr txBox="1">
            <a:spLocks noGrp="1"/>
          </p:cNvSpPr>
          <p:nvPr>
            <p:ph type="subTitle" idx="1"/>
          </p:nvPr>
        </p:nvSpPr>
        <p:spPr>
          <a:xfrm>
            <a:off x="4903775" y="689225"/>
            <a:ext cx="3675300" cy="3765300"/>
          </a:xfrm>
          <a:prstGeom prst="rect">
            <a:avLst/>
          </a:prstGeom>
          <a:noFill/>
          <a:ln>
            <a:noFill/>
          </a:ln>
        </p:spPr>
        <p:txBody>
          <a:bodyPr lIns="91425" tIns="91425" rIns="91425" bIns="91425" anchor="ctr" anchorCtr="0"/>
          <a:lstStyle>
            <a:lvl1pPr lvl="0" rtl="0">
              <a:lnSpc>
                <a:spcPct val="150000"/>
              </a:lnSpc>
              <a:spcBef>
                <a:spcPts val="0"/>
              </a:spcBef>
              <a:buNone/>
              <a:defRPr sz="1400">
                <a:solidFill>
                  <a:srgbClr val="75787B"/>
                </a:solidFill>
                <a:latin typeface="Open Sans"/>
                <a:ea typeface="Open Sans"/>
                <a:cs typeface="Open Sans"/>
                <a:sym typeface="Open Sans"/>
              </a:defRPr>
            </a:lvl1pPr>
            <a:lvl2pPr lvl="1" rtl="0">
              <a:lnSpc>
                <a:spcPct val="150000"/>
              </a:lnSpc>
              <a:spcBef>
                <a:spcPts val="0"/>
              </a:spcBef>
              <a:buNone/>
              <a:defRPr sz="1800" i="1">
                <a:latin typeface="Open Sans"/>
                <a:ea typeface="Open Sans"/>
                <a:cs typeface="Open Sans"/>
                <a:sym typeface="Open Sans"/>
              </a:defRPr>
            </a:lvl2pPr>
            <a:lvl3pPr lvl="2" rtl="0">
              <a:lnSpc>
                <a:spcPct val="150000"/>
              </a:lnSpc>
              <a:spcBef>
                <a:spcPts val="0"/>
              </a:spcBef>
              <a:buNone/>
              <a:defRPr sz="1800" i="1">
                <a:latin typeface="Open Sans"/>
                <a:ea typeface="Open Sans"/>
                <a:cs typeface="Open Sans"/>
                <a:sym typeface="Open Sans"/>
              </a:defRPr>
            </a:lvl3pPr>
            <a:lvl4pPr lvl="3" rtl="0">
              <a:lnSpc>
                <a:spcPct val="150000"/>
              </a:lnSpc>
              <a:spcBef>
                <a:spcPts val="0"/>
              </a:spcBef>
              <a:buNone/>
              <a:defRPr sz="1800" i="1">
                <a:latin typeface="Open Sans"/>
                <a:ea typeface="Open Sans"/>
                <a:cs typeface="Open Sans"/>
                <a:sym typeface="Open Sans"/>
              </a:defRPr>
            </a:lvl4pPr>
            <a:lvl5pPr lvl="4" rtl="0">
              <a:lnSpc>
                <a:spcPct val="150000"/>
              </a:lnSpc>
              <a:spcBef>
                <a:spcPts val="0"/>
              </a:spcBef>
              <a:buNone/>
              <a:defRPr sz="1800" i="1">
                <a:latin typeface="Open Sans"/>
                <a:ea typeface="Open Sans"/>
                <a:cs typeface="Open Sans"/>
                <a:sym typeface="Open Sans"/>
              </a:defRPr>
            </a:lvl5pPr>
            <a:lvl6pPr lvl="5" rtl="0">
              <a:lnSpc>
                <a:spcPct val="150000"/>
              </a:lnSpc>
              <a:spcBef>
                <a:spcPts val="0"/>
              </a:spcBef>
              <a:buNone/>
              <a:defRPr sz="1800" i="1">
                <a:latin typeface="Open Sans"/>
                <a:ea typeface="Open Sans"/>
                <a:cs typeface="Open Sans"/>
                <a:sym typeface="Open Sans"/>
              </a:defRPr>
            </a:lvl6pPr>
            <a:lvl7pPr lvl="6" rtl="0">
              <a:lnSpc>
                <a:spcPct val="150000"/>
              </a:lnSpc>
              <a:spcBef>
                <a:spcPts val="0"/>
              </a:spcBef>
              <a:buNone/>
              <a:defRPr sz="1800" i="1">
                <a:latin typeface="Open Sans"/>
                <a:ea typeface="Open Sans"/>
                <a:cs typeface="Open Sans"/>
                <a:sym typeface="Open Sans"/>
              </a:defRPr>
            </a:lvl7pPr>
            <a:lvl8pPr lvl="7" rtl="0">
              <a:lnSpc>
                <a:spcPct val="150000"/>
              </a:lnSpc>
              <a:spcBef>
                <a:spcPts val="0"/>
              </a:spcBef>
              <a:buNone/>
              <a:defRPr sz="1800" i="1">
                <a:latin typeface="Open Sans"/>
                <a:ea typeface="Open Sans"/>
                <a:cs typeface="Open Sans"/>
                <a:sym typeface="Open Sans"/>
              </a:defRPr>
            </a:lvl8pPr>
            <a:lvl9pPr lvl="8" rtl="0">
              <a:lnSpc>
                <a:spcPct val="150000"/>
              </a:lnSpc>
              <a:spcBef>
                <a:spcPts val="0"/>
              </a:spcBef>
              <a:buNone/>
              <a:defRPr sz="1800" i="1">
                <a:latin typeface="Open Sans"/>
                <a:ea typeface="Open Sans"/>
                <a:cs typeface="Open Sans"/>
                <a:sym typeface="Open Sans"/>
              </a:defRPr>
            </a:lvl9pPr>
          </a:lstStyle>
          <a:p>
            <a:endParaRPr/>
          </a:p>
        </p:txBody>
      </p:sp>
      <p:sp>
        <p:nvSpPr>
          <p:cNvPr id="561" name="Shape 56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562" name="Shape 562"/>
          <p:cNvSpPr/>
          <p:nvPr/>
        </p:nvSpPr>
        <p:spPr>
          <a:xfrm>
            <a:off x="0" y="0"/>
            <a:ext cx="4572000" cy="5143499"/>
          </a:xfrm>
          <a:prstGeom prst="rect">
            <a:avLst/>
          </a:prstGeom>
          <a:solidFill>
            <a:srgbClr val="F3F3F3"/>
          </a:solidFill>
          <a:ln>
            <a:noFill/>
          </a:ln>
        </p:spPr>
        <p:txBody>
          <a:bodyPr lIns="91425" tIns="91425" rIns="91425" bIns="91425" anchor="ctr" anchorCtr="0">
            <a:noAutofit/>
          </a:bodyPr>
          <a:lstStyle/>
          <a:p>
            <a:pPr lvl="0" algn="ctr" rtl="0">
              <a:lnSpc>
                <a:spcPct val="150000"/>
              </a:lnSpc>
              <a:spcBef>
                <a:spcPts val="0"/>
              </a:spcBef>
              <a:buNone/>
            </a:pPr>
            <a:r>
              <a:rPr lang="en">
                <a:solidFill>
                  <a:srgbClr val="FFFFFF"/>
                </a:solidFill>
              </a:rPr>
              <a:t>Position Image completely over this grey box.</a:t>
            </a:r>
          </a:p>
          <a:p>
            <a:pPr lvl="0" algn="ctr" rtl="0">
              <a:lnSpc>
                <a:spcPct val="150000"/>
              </a:lnSpc>
              <a:spcBef>
                <a:spcPts val="0"/>
              </a:spcBef>
              <a:buNone/>
            </a:pPr>
            <a:r>
              <a:rPr lang="en">
                <a:solidFill>
                  <a:srgbClr val="FFFFFF"/>
                </a:solidFill>
              </a:rPr>
              <a:t>It is exactly ½ width of the page so use guides to ensure this box is covered.</a:t>
            </a:r>
          </a:p>
          <a:p>
            <a:pPr lvl="0" algn="ctr" rtl="0">
              <a:lnSpc>
                <a:spcPct val="150000"/>
              </a:lnSpc>
              <a:spcBef>
                <a:spcPts val="0"/>
              </a:spcBef>
              <a:buNone/>
            </a:pPr>
            <a:endParaRPr>
              <a:solidFill>
                <a:srgbClr val="FFFFFF"/>
              </a:solidFill>
            </a:endParaRPr>
          </a:p>
          <a:p>
            <a:pPr lvl="0" algn="ctr" rtl="0">
              <a:lnSpc>
                <a:spcPct val="150000"/>
              </a:lnSpc>
              <a:spcBef>
                <a:spcPts val="0"/>
              </a:spcBef>
              <a:buNone/>
            </a:pPr>
            <a:r>
              <a:rPr lang="en">
                <a:solidFill>
                  <a:srgbClr val="FFFFFF"/>
                </a:solidFill>
              </a:rPr>
              <a:t>Image ratio:</a:t>
            </a:r>
          </a:p>
          <a:p>
            <a:pPr lvl="0" algn="ctr" rtl="0">
              <a:lnSpc>
                <a:spcPct val="150000"/>
              </a:lnSpc>
              <a:spcBef>
                <a:spcPts val="0"/>
              </a:spcBef>
              <a:buNone/>
            </a:pPr>
            <a:r>
              <a:rPr lang="en">
                <a:solidFill>
                  <a:srgbClr val="FFFFFF"/>
                </a:solidFill>
              </a:rPr>
              <a:t>960 x 1080 pixels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Image - Half Page Quote">
    <p:spTree>
      <p:nvGrpSpPr>
        <p:cNvPr id="1" name="Shape 563"/>
        <p:cNvGrpSpPr/>
        <p:nvPr/>
      </p:nvGrpSpPr>
      <p:grpSpPr>
        <a:xfrm>
          <a:off x="0" y="0"/>
          <a:ext cx="0" cy="0"/>
          <a:chOff x="0" y="0"/>
          <a:chExt cx="0" cy="0"/>
        </a:xfrm>
      </p:grpSpPr>
      <p:sp>
        <p:nvSpPr>
          <p:cNvPr id="564" name="Shape 564"/>
          <p:cNvSpPr txBox="1">
            <a:spLocks noGrp="1"/>
          </p:cNvSpPr>
          <p:nvPr>
            <p:ph type="subTitle" idx="1"/>
          </p:nvPr>
        </p:nvSpPr>
        <p:spPr>
          <a:xfrm>
            <a:off x="4903775" y="689225"/>
            <a:ext cx="3675300" cy="3765300"/>
          </a:xfrm>
          <a:prstGeom prst="rect">
            <a:avLst/>
          </a:prstGeom>
          <a:noFill/>
          <a:ln>
            <a:noFill/>
          </a:ln>
        </p:spPr>
        <p:txBody>
          <a:bodyPr lIns="91425" tIns="91425" rIns="91425" bIns="91425" anchor="ctr" anchorCtr="0"/>
          <a:lstStyle>
            <a:lvl1pPr lvl="0" rtl="0">
              <a:lnSpc>
                <a:spcPct val="150000"/>
              </a:lnSpc>
              <a:spcBef>
                <a:spcPts val="0"/>
              </a:spcBef>
              <a:buNone/>
              <a:defRPr sz="1800" i="1">
                <a:solidFill>
                  <a:srgbClr val="75787B"/>
                </a:solidFill>
                <a:latin typeface="Open Sans"/>
                <a:ea typeface="Open Sans"/>
                <a:cs typeface="Open Sans"/>
                <a:sym typeface="Open Sans"/>
              </a:defRPr>
            </a:lvl1pPr>
            <a:lvl2pPr lvl="1" rtl="0">
              <a:spcBef>
                <a:spcPts val="0"/>
              </a:spcBef>
              <a:buNone/>
              <a:defRPr sz="1800" i="1">
                <a:latin typeface="Open Sans"/>
                <a:ea typeface="Open Sans"/>
                <a:cs typeface="Open Sans"/>
                <a:sym typeface="Open Sans"/>
              </a:defRPr>
            </a:lvl2pPr>
            <a:lvl3pPr lvl="2" rtl="0">
              <a:spcBef>
                <a:spcPts val="0"/>
              </a:spcBef>
              <a:buNone/>
              <a:defRPr sz="1800" i="1">
                <a:latin typeface="Open Sans"/>
                <a:ea typeface="Open Sans"/>
                <a:cs typeface="Open Sans"/>
                <a:sym typeface="Open Sans"/>
              </a:defRPr>
            </a:lvl3pPr>
            <a:lvl4pPr lvl="3" rtl="0">
              <a:spcBef>
                <a:spcPts val="0"/>
              </a:spcBef>
              <a:buNone/>
              <a:defRPr sz="1800" i="1">
                <a:latin typeface="Open Sans"/>
                <a:ea typeface="Open Sans"/>
                <a:cs typeface="Open Sans"/>
                <a:sym typeface="Open Sans"/>
              </a:defRPr>
            </a:lvl4pPr>
            <a:lvl5pPr lvl="4" rtl="0">
              <a:spcBef>
                <a:spcPts val="0"/>
              </a:spcBef>
              <a:buNone/>
              <a:defRPr sz="1800" i="1">
                <a:latin typeface="Open Sans"/>
                <a:ea typeface="Open Sans"/>
                <a:cs typeface="Open Sans"/>
                <a:sym typeface="Open Sans"/>
              </a:defRPr>
            </a:lvl5pPr>
            <a:lvl6pPr lvl="5" rtl="0">
              <a:spcBef>
                <a:spcPts val="0"/>
              </a:spcBef>
              <a:buNone/>
              <a:defRPr sz="1800" i="1">
                <a:latin typeface="Open Sans"/>
                <a:ea typeface="Open Sans"/>
                <a:cs typeface="Open Sans"/>
                <a:sym typeface="Open Sans"/>
              </a:defRPr>
            </a:lvl6pPr>
            <a:lvl7pPr lvl="6" rtl="0">
              <a:spcBef>
                <a:spcPts val="0"/>
              </a:spcBef>
              <a:buNone/>
              <a:defRPr sz="1800" i="1">
                <a:latin typeface="Open Sans"/>
                <a:ea typeface="Open Sans"/>
                <a:cs typeface="Open Sans"/>
                <a:sym typeface="Open Sans"/>
              </a:defRPr>
            </a:lvl7pPr>
            <a:lvl8pPr lvl="7" rtl="0">
              <a:spcBef>
                <a:spcPts val="0"/>
              </a:spcBef>
              <a:buNone/>
              <a:defRPr sz="1800" i="1">
                <a:latin typeface="Open Sans"/>
                <a:ea typeface="Open Sans"/>
                <a:cs typeface="Open Sans"/>
                <a:sym typeface="Open Sans"/>
              </a:defRPr>
            </a:lvl8pPr>
            <a:lvl9pPr lvl="8" rtl="0">
              <a:spcBef>
                <a:spcPts val="0"/>
              </a:spcBef>
              <a:buNone/>
              <a:defRPr sz="1800" i="1">
                <a:latin typeface="Open Sans"/>
                <a:ea typeface="Open Sans"/>
                <a:cs typeface="Open Sans"/>
                <a:sym typeface="Open Sans"/>
              </a:defRPr>
            </a:lvl9pPr>
          </a:lstStyle>
          <a:p>
            <a:endParaRPr/>
          </a:p>
        </p:txBody>
      </p:sp>
      <p:sp>
        <p:nvSpPr>
          <p:cNvPr id="565" name="Shape 56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566" name="Shape 566"/>
          <p:cNvSpPr/>
          <p:nvPr/>
        </p:nvSpPr>
        <p:spPr>
          <a:xfrm>
            <a:off x="0" y="0"/>
            <a:ext cx="4572000" cy="5143499"/>
          </a:xfrm>
          <a:prstGeom prst="rect">
            <a:avLst/>
          </a:prstGeom>
          <a:solidFill>
            <a:srgbClr val="F3F3F3"/>
          </a:solidFill>
          <a:ln>
            <a:noFill/>
          </a:ln>
        </p:spPr>
        <p:txBody>
          <a:bodyPr lIns="91425" tIns="91425" rIns="91425" bIns="91425" anchor="ctr" anchorCtr="0">
            <a:noAutofit/>
          </a:bodyPr>
          <a:lstStyle/>
          <a:p>
            <a:pPr lvl="0" algn="ctr" rtl="0">
              <a:lnSpc>
                <a:spcPct val="150000"/>
              </a:lnSpc>
              <a:spcBef>
                <a:spcPts val="0"/>
              </a:spcBef>
              <a:buNone/>
            </a:pPr>
            <a:r>
              <a:rPr lang="en">
                <a:solidFill>
                  <a:srgbClr val="FFFFFF"/>
                </a:solidFill>
              </a:rPr>
              <a:t>Position Image completely over this grey box.</a:t>
            </a:r>
          </a:p>
          <a:p>
            <a:pPr lvl="0" algn="ctr" rtl="0">
              <a:lnSpc>
                <a:spcPct val="150000"/>
              </a:lnSpc>
              <a:spcBef>
                <a:spcPts val="0"/>
              </a:spcBef>
              <a:buNone/>
            </a:pPr>
            <a:r>
              <a:rPr lang="en">
                <a:solidFill>
                  <a:srgbClr val="FFFFFF"/>
                </a:solidFill>
              </a:rPr>
              <a:t>It is exactly ½ width of the page so use guides to ensure this box is covered.</a:t>
            </a:r>
          </a:p>
          <a:p>
            <a:pPr lvl="0" algn="ctr" rtl="0">
              <a:lnSpc>
                <a:spcPct val="150000"/>
              </a:lnSpc>
              <a:spcBef>
                <a:spcPts val="0"/>
              </a:spcBef>
              <a:buNone/>
            </a:pPr>
            <a:endParaRPr>
              <a:solidFill>
                <a:srgbClr val="FFFFFF"/>
              </a:solidFill>
            </a:endParaRPr>
          </a:p>
          <a:p>
            <a:pPr lvl="0" algn="ctr" rtl="0">
              <a:lnSpc>
                <a:spcPct val="150000"/>
              </a:lnSpc>
              <a:spcBef>
                <a:spcPts val="0"/>
              </a:spcBef>
              <a:buNone/>
            </a:pPr>
            <a:r>
              <a:rPr lang="en">
                <a:solidFill>
                  <a:srgbClr val="FFFFFF"/>
                </a:solidFill>
              </a:rPr>
              <a:t>Image ratio:</a:t>
            </a:r>
          </a:p>
          <a:p>
            <a:pPr lvl="0" algn="ctr" rtl="0">
              <a:lnSpc>
                <a:spcPct val="150000"/>
              </a:lnSpc>
              <a:spcBef>
                <a:spcPts val="0"/>
              </a:spcBef>
              <a:buNone/>
            </a:pPr>
            <a:r>
              <a:rPr lang="en">
                <a:solidFill>
                  <a:srgbClr val="FFFFFF"/>
                </a:solidFill>
              </a:rPr>
              <a:t>960 x 1080 pixels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Image - Wide">
    <p:spTree>
      <p:nvGrpSpPr>
        <p:cNvPr id="1" name="Shape 567"/>
        <p:cNvGrpSpPr/>
        <p:nvPr/>
      </p:nvGrpSpPr>
      <p:grpSpPr>
        <a:xfrm>
          <a:off x="0" y="0"/>
          <a:ext cx="0" cy="0"/>
          <a:chOff x="0" y="0"/>
          <a:chExt cx="0" cy="0"/>
        </a:xfrm>
      </p:grpSpPr>
      <p:sp>
        <p:nvSpPr>
          <p:cNvPr id="568" name="Shape 568"/>
          <p:cNvSpPr/>
          <p:nvPr/>
        </p:nvSpPr>
        <p:spPr>
          <a:xfrm>
            <a:off x="0" y="0"/>
            <a:ext cx="6858000" cy="5143499"/>
          </a:xfrm>
          <a:prstGeom prst="rect">
            <a:avLst/>
          </a:prstGeom>
          <a:solidFill>
            <a:srgbClr val="F3F3F3"/>
          </a:solidFill>
          <a:ln>
            <a:noFill/>
          </a:ln>
        </p:spPr>
        <p:txBody>
          <a:bodyPr lIns="91425" tIns="91425" rIns="91425" bIns="91425" anchor="ctr" anchorCtr="0">
            <a:noAutofit/>
          </a:bodyPr>
          <a:lstStyle/>
          <a:p>
            <a:pPr lvl="0" algn="ctr" rtl="0">
              <a:lnSpc>
                <a:spcPct val="150000"/>
              </a:lnSpc>
              <a:spcBef>
                <a:spcPts val="0"/>
              </a:spcBef>
              <a:buNone/>
            </a:pPr>
            <a:r>
              <a:rPr lang="en">
                <a:solidFill>
                  <a:srgbClr val="FFFFFF"/>
                </a:solidFill>
              </a:rPr>
              <a:t>Position Image completely over this grey box.</a:t>
            </a:r>
          </a:p>
          <a:p>
            <a:pPr lvl="0" algn="ctr" rtl="0">
              <a:lnSpc>
                <a:spcPct val="150000"/>
              </a:lnSpc>
              <a:spcBef>
                <a:spcPts val="0"/>
              </a:spcBef>
              <a:buNone/>
            </a:pPr>
            <a:endParaRPr>
              <a:solidFill>
                <a:srgbClr val="FFFFFF"/>
              </a:solidFill>
            </a:endParaRPr>
          </a:p>
          <a:p>
            <a:pPr lvl="0" algn="ctr" rtl="0">
              <a:lnSpc>
                <a:spcPct val="150000"/>
              </a:lnSpc>
              <a:spcBef>
                <a:spcPts val="0"/>
              </a:spcBef>
              <a:buNone/>
            </a:pPr>
            <a:r>
              <a:rPr lang="en">
                <a:solidFill>
                  <a:srgbClr val="FFFFFF"/>
                </a:solidFill>
              </a:rPr>
              <a:t>Image ratio is 4:3</a:t>
            </a:r>
          </a:p>
          <a:p>
            <a:pPr lvl="0" algn="ctr" rtl="0">
              <a:lnSpc>
                <a:spcPct val="150000"/>
              </a:lnSpc>
              <a:spcBef>
                <a:spcPts val="0"/>
              </a:spcBef>
              <a:buNone/>
            </a:pPr>
            <a:r>
              <a:rPr lang="en">
                <a:solidFill>
                  <a:srgbClr val="FFFFFF"/>
                </a:solidFill>
              </a:rPr>
              <a:t>1440 x 900 pixels</a:t>
            </a:r>
          </a:p>
        </p:txBody>
      </p:sp>
      <p:sp>
        <p:nvSpPr>
          <p:cNvPr id="569" name="Shape 56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570" name="Shape 570"/>
          <p:cNvSpPr txBox="1">
            <a:spLocks noGrp="1"/>
          </p:cNvSpPr>
          <p:nvPr>
            <p:ph type="subTitle" idx="1"/>
          </p:nvPr>
        </p:nvSpPr>
        <p:spPr>
          <a:xfrm>
            <a:off x="7042275" y="689225"/>
            <a:ext cx="1842900" cy="3765300"/>
          </a:xfrm>
          <a:prstGeom prst="rect">
            <a:avLst/>
          </a:prstGeom>
          <a:noFill/>
          <a:ln>
            <a:noFill/>
          </a:ln>
        </p:spPr>
        <p:txBody>
          <a:bodyPr lIns="91425" tIns="91425" rIns="91425" bIns="91425" anchor="ctr" anchorCtr="0"/>
          <a:lstStyle>
            <a:lvl1pPr lvl="0" rtl="0">
              <a:lnSpc>
                <a:spcPct val="150000"/>
              </a:lnSpc>
              <a:spcBef>
                <a:spcPts val="0"/>
              </a:spcBef>
              <a:buNone/>
              <a:defRPr sz="1400">
                <a:solidFill>
                  <a:srgbClr val="75787B"/>
                </a:solidFill>
                <a:latin typeface="Open Sans"/>
                <a:ea typeface="Open Sans"/>
                <a:cs typeface="Open Sans"/>
                <a:sym typeface="Open Sans"/>
              </a:defRPr>
            </a:lvl1pPr>
            <a:lvl2pPr lvl="1" rtl="0">
              <a:lnSpc>
                <a:spcPct val="150000"/>
              </a:lnSpc>
              <a:spcBef>
                <a:spcPts val="0"/>
              </a:spcBef>
              <a:buNone/>
              <a:defRPr sz="1800" i="1">
                <a:latin typeface="Open Sans"/>
                <a:ea typeface="Open Sans"/>
                <a:cs typeface="Open Sans"/>
                <a:sym typeface="Open Sans"/>
              </a:defRPr>
            </a:lvl2pPr>
            <a:lvl3pPr lvl="2" rtl="0">
              <a:lnSpc>
                <a:spcPct val="150000"/>
              </a:lnSpc>
              <a:spcBef>
                <a:spcPts val="0"/>
              </a:spcBef>
              <a:buNone/>
              <a:defRPr sz="1800" i="1">
                <a:latin typeface="Open Sans"/>
                <a:ea typeface="Open Sans"/>
                <a:cs typeface="Open Sans"/>
                <a:sym typeface="Open Sans"/>
              </a:defRPr>
            </a:lvl3pPr>
            <a:lvl4pPr lvl="3" rtl="0">
              <a:lnSpc>
                <a:spcPct val="150000"/>
              </a:lnSpc>
              <a:spcBef>
                <a:spcPts val="0"/>
              </a:spcBef>
              <a:buNone/>
              <a:defRPr sz="1800" i="1">
                <a:latin typeface="Open Sans"/>
                <a:ea typeface="Open Sans"/>
                <a:cs typeface="Open Sans"/>
                <a:sym typeface="Open Sans"/>
              </a:defRPr>
            </a:lvl4pPr>
            <a:lvl5pPr lvl="4" rtl="0">
              <a:lnSpc>
                <a:spcPct val="150000"/>
              </a:lnSpc>
              <a:spcBef>
                <a:spcPts val="0"/>
              </a:spcBef>
              <a:buNone/>
              <a:defRPr sz="1800" i="1">
                <a:latin typeface="Open Sans"/>
                <a:ea typeface="Open Sans"/>
                <a:cs typeface="Open Sans"/>
                <a:sym typeface="Open Sans"/>
              </a:defRPr>
            </a:lvl5pPr>
            <a:lvl6pPr lvl="5" rtl="0">
              <a:lnSpc>
                <a:spcPct val="150000"/>
              </a:lnSpc>
              <a:spcBef>
                <a:spcPts val="0"/>
              </a:spcBef>
              <a:buNone/>
              <a:defRPr sz="1800" i="1">
                <a:latin typeface="Open Sans"/>
                <a:ea typeface="Open Sans"/>
                <a:cs typeface="Open Sans"/>
                <a:sym typeface="Open Sans"/>
              </a:defRPr>
            </a:lvl6pPr>
            <a:lvl7pPr lvl="6" rtl="0">
              <a:lnSpc>
                <a:spcPct val="150000"/>
              </a:lnSpc>
              <a:spcBef>
                <a:spcPts val="0"/>
              </a:spcBef>
              <a:buNone/>
              <a:defRPr sz="1800" i="1">
                <a:latin typeface="Open Sans"/>
                <a:ea typeface="Open Sans"/>
                <a:cs typeface="Open Sans"/>
                <a:sym typeface="Open Sans"/>
              </a:defRPr>
            </a:lvl7pPr>
            <a:lvl8pPr lvl="7" rtl="0">
              <a:lnSpc>
                <a:spcPct val="150000"/>
              </a:lnSpc>
              <a:spcBef>
                <a:spcPts val="0"/>
              </a:spcBef>
              <a:buNone/>
              <a:defRPr sz="1800" i="1">
                <a:latin typeface="Open Sans"/>
                <a:ea typeface="Open Sans"/>
                <a:cs typeface="Open Sans"/>
                <a:sym typeface="Open Sans"/>
              </a:defRPr>
            </a:lvl8pPr>
            <a:lvl9pPr lvl="8" rtl="0">
              <a:lnSpc>
                <a:spcPct val="150000"/>
              </a:lnSpc>
              <a:spcBef>
                <a:spcPts val="0"/>
              </a:spcBef>
              <a:buNone/>
              <a:defRPr sz="1800" i="1">
                <a:latin typeface="Open Sans"/>
                <a:ea typeface="Open Sans"/>
                <a:cs typeface="Open Sans"/>
                <a:sym typeface="Open Sans"/>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End + Intro Title Card">
    <p:bg>
      <p:bgPr>
        <a:blipFill>
          <a:blip r:embed="rId2">
            <a:alphaModFix/>
          </a:blip>
          <a:stretch>
            <a:fillRect/>
          </a:stretch>
        </a:blipFill>
        <a:effectLst/>
      </p:bgPr>
    </p:bg>
    <p:spTree>
      <p:nvGrpSpPr>
        <p:cNvPr id="1" name="Shape 571"/>
        <p:cNvGrpSpPr/>
        <p:nvPr/>
      </p:nvGrpSpPr>
      <p:grpSpPr>
        <a:xfrm>
          <a:off x="0" y="0"/>
          <a:ext cx="0" cy="0"/>
          <a:chOff x="0" y="0"/>
          <a:chExt cx="0" cy="0"/>
        </a:xfrm>
      </p:grpSpPr>
      <p:sp>
        <p:nvSpPr>
          <p:cNvPr id="572" name="Shape 57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573" name="Shape 573"/>
          <p:cNvSpPr txBox="1">
            <a:spLocks noGrp="1"/>
          </p:cNvSpPr>
          <p:nvPr>
            <p:ph type="subTitle" idx="1"/>
          </p:nvPr>
        </p:nvSpPr>
        <p:spPr>
          <a:xfrm>
            <a:off x="657400" y="4102450"/>
            <a:ext cx="3775199" cy="768299"/>
          </a:xfrm>
          <a:prstGeom prst="rect">
            <a:avLst/>
          </a:prstGeom>
          <a:noFill/>
          <a:ln>
            <a:noFill/>
          </a:ln>
        </p:spPr>
        <p:txBody>
          <a:bodyPr lIns="91425" tIns="91425" rIns="91425" bIns="91425" anchor="ctr" anchorCtr="0"/>
          <a:lstStyle>
            <a:lvl1pPr lvl="0" rtl="0">
              <a:spcBef>
                <a:spcPts val="0"/>
              </a:spcBef>
              <a:buNone/>
              <a:defRPr sz="1600">
                <a:solidFill>
                  <a:srgbClr val="75787B"/>
                </a:solidFill>
                <a:latin typeface="Roboto"/>
                <a:ea typeface="Roboto"/>
                <a:cs typeface="Roboto"/>
                <a:sym typeface="Roboto"/>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574" name="Shape 574"/>
          <p:cNvSpPr txBox="1">
            <a:spLocks noGrp="1"/>
          </p:cNvSpPr>
          <p:nvPr>
            <p:ph type="title"/>
          </p:nvPr>
        </p:nvSpPr>
        <p:spPr>
          <a:xfrm>
            <a:off x="486250" y="1040800"/>
            <a:ext cx="6203099" cy="3061799"/>
          </a:xfrm>
          <a:prstGeom prst="rect">
            <a:avLst/>
          </a:prstGeom>
          <a:noFill/>
          <a:ln>
            <a:noFill/>
          </a:ln>
        </p:spPr>
        <p:txBody>
          <a:bodyPr lIns="91425" tIns="91425" rIns="91425" bIns="91425" anchor="ctr" anchorCtr="0"/>
          <a:lstStyle>
            <a:lvl1pPr lvl="0" rtl="0">
              <a:spcBef>
                <a:spcPts val="0"/>
              </a:spcBef>
              <a:buNone/>
              <a:defRPr sz="4800" b="0">
                <a:solidFill>
                  <a:srgbClr val="75787B"/>
                </a:solidFill>
                <a:latin typeface="Roboto"/>
                <a:ea typeface="Roboto"/>
                <a:cs typeface="Roboto"/>
                <a:sym typeface="Roboto"/>
              </a:defRPr>
            </a:lvl1pPr>
            <a:lvl2pPr lvl="1" rtl="0">
              <a:spcBef>
                <a:spcPts val="0"/>
              </a:spcBef>
              <a:buNone/>
              <a:defRPr sz="4800" b="0"/>
            </a:lvl2pPr>
            <a:lvl3pPr lvl="2" rtl="0">
              <a:spcBef>
                <a:spcPts val="0"/>
              </a:spcBef>
              <a:buNone/>
              <a:defRPr sz="4800" b="0"/>
            </a:lvl3pPr>
            <a:lvl4pPr lvl="3" rtl="0">
              <a:spcBef>
                <a:spcPts val="0"/>
              </a:spcBef>
              <a:buNone/>
              <a:defRPr sz="4800" b="0"/>
            </a:lvl4pPr>
            <a:lvl5pPr lvl="4" rtl="0">
              <a:spcBef>
                <a:spcPts val="0"/>
              </a:spcBef>
              <a:buNone/>
              <a:defRPr sz="4800" b="0"/>
            </a:lvl5pPr>
            <a:lvl6pPr lvl="5" rtl="0">
              <a:spcBef>
                <a:spcPts val="0"/>
              </a:spcBef>
              <a:buNone/>
              <a:defRPr sz="4800" b="0"/>
            </a:lvl6pPr>
            <a:lvl7pPr lvl="6" rtl="0">
              <a:spcBef>
                <a:spcPts val="0"/>
              </a:spcBef>
              <a:buNone/>
              <a:defRPr sz="4800" b="0"/>
            </a:lvl7pPr>
            <a:lvl8pPr lvl="7" rtl="0">
              <a:spcBef>
                <a:spcPts val="0"/>
              </a:spcBef>
              <a:buNone/>
              <a:defRPr sz="4800" b="0"/>
            </a:lvl8pPr>
            <a:lvl9pPr lvl="8" rtl="0">
              <a:spcBef>
                <a:spcPts val="0"/>
              </a:spcBef>
              <a:buNone/>
              <a:defRPr sz="4800" b="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7"/>
        <p:cNvGrpSpPr/>
        <p:nvPr/>
      </p:nvGrpSpPr>
      <p:grpSpPr>
        <a:xfrm>
          <a:off x="0" y="0"/>
          <a:ext cx="0" cy="0"/>
          <a:chOff x="0" y="0"/>
          <a:chExt cx="0" cy="0"/>
        </a:xfrm>
      </p:grpSpPr>
      <p:sp>
        <p:nvSpPr>
          <p:cNvPr id="68" name="Shape 68"/>
          <p:cNvSpPr/>
          <p:nvPr/>
        </p:nvSpPr>
        <p:spPr>
          <a:xfrm>
            <a:off x="4572000" y="-1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9" name="Shape 6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70" name="Shape 70"/>
          <p:cNvSpPr txBox="1"/>
          <p:nvPr/>
        </p:nvSpPr>
        <p:spPr>
          <a:xfrm>
            <a:off x="5085675" y="4699923"/>
            <a:ext cx="3561000" cy="393600"/>
          </a:xfrm>
          <a:prstGeom prst="rect">
            <a:avLst/>
          </a:prstGeom>
          <a:noFill/>
          <a:ln>
            <a:noFill/>
          </a:ln>
        </p:spPr>
        <p:txBody>
          <a:bodyPr lIns="91425" tIns="91425" rIns="91425" bIns="91425" anchor="ctr" anchorCtr="0">
            <a:noAutofit/>
          </a:bodyPr>
          <a:lstStyle/>
          <a:p>
            <a:pPr lvl="0" algn="r">
              <a:lnSpc>
                <a:spcPct val="95000"/>
              </a:lnSpc>
              <a:spcBef>
                <a:spcPts val="0"/>
              </a:spcBef>
              <a:buNone/>
            </a:pPr>
            <a:r>
              <a:rPr lang="en" sz="900">
                <a:solidFill>
                  <a:schemeClr val="lt2"/>
                </a:solidFill>
                <a:latin typeface="Roboto"/>
                <a:ea typeface="Roboto"/>
                <a:cs typeface="Roboto"/>
                <a:sym typeface="Roboto"/>
              </a:rPr>
              <a:t>Confidential &amp; Proprietary</a:t>
            </a:r>
          </a:p>
        </p:txBody>
      </p:sp>
      <p:sp>
        <p:nvSpPr>
          <p:cNvPr id="71" name="Shape 71"/>
          <p:cNvSpPr txBox="1">
            <a:spLocks noGrp="1"/>
          </p:cNvSpPr>
          <p:nvPr>
            <p:ph type="title"/>
          </p:nvPr>
        </p:nvSpPr>
        <p:spPr>
          <a:xfrm>
            <a:off x="265500" y="1199950"/>
            <a:ext cx="4045199" cy="1515600"/>
          </a:xfrm>
          <a:prstGeom prst="rect">
            <a:avLst/>
          </a:prstGeom>
        </p:spPr>
        <p:txBody>
          <a:bodyPr lIns="91425" tIns="91425" rIns="91425" bIns="91425" anchor="b"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72" name="Shape 72"/>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73" name="Shape 7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74" name="Shape 7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Body Slide with Title">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265999" y="220250"/>
            <a:ext cx="8507100" cy="600000"/>
          </a:xfrm>
          <a:prstGeom prst="rect">
            <a:avLst/>
          </a:prstGeom>
          <a:noFill/>
          <a:ln>
            <a:noFill/>
          </a:ln>
        </p:spPr>
        <p:txBody>
          <a:bodyPr lIns="91425" tIns="91425" rIns="91425" bIns="91425" anchor="t" anchorCtr="0"/>
          <a:lstStyle>
            <a:lvl1pPr lvl="0" rtl="0">
              <a:spcBef>
                <a:spcPts val="0"/>
              </a:spcBef>
              <a:buNone/>
              <a:defRPr sz="2400" b="0">
                <a:solidFill>
                  <a:srgbClr val="75787B"/>
                </a:solidFill>
                <a:latin typeface="Roboto"/>
                <a:ea typeface="Roboto"/>
                <a:cs typeface="Roboto"/>
                <a:sym typeface="Roboto"/>
              </a:defRPr>
            </a:lvl1pPr>
            <a:lvl2pPr lvl="1" rtl="0">
              <a:spcBef>
                <a:spcPts val="0"/>
              </a:spcBef>
              <a:buNone/>
              <a:defRPr sz="4800" b="0"/>
            </a:lvl2pPr>
            <a:lvl3pPr lvl="2" rtl="0">
              <a:spcBef>
                <a:spcPts val="0"/>
              </a:spcBef>
              <a:buNone/>
              <a:defRPr sz="4800" b="0"/>
            </a:lvl3pPr>
            <a:lvl4pPr lvl="3" rtl="0">
              <a:spcBef>
                <a:spcPts val="0"/>
              </a:spcBef>
              <a:buNone/>
              <a:defRPr sz="4800" b="0"/>
            </a:lvl4pPr>
            <a:lvl5pPr lvl="4" rtl="0">
              <a:spcBef>
                <a:spcPts val="0"/>
              </a:spcBef>
              <a:buNone/>
              <a:defRPr sz="4800" b="0"/>
            </a:lvl5pPr>
            <a:lvl6pPr lvl="5" rtl="0">
              <a:spcBef>
                <a:spcPts val="0"/>
              </a:spcBef>
              <a:buNone/>
              <a:defRPr sz="4800" b="0"/>
            </a:lvl6pPr>
            <a:lvl7pPr lvl="6" rtl="0">
              <a:spcBef>
                <a:spcPts val="0"/>
              </a:spcBef>
              <a:buNone/>
              <a:defRPr sz="4800" b="0"/>
            </a:lvl7pPr>
            <a:lvl8pPr lvl="7" rtl="0">
              <a:spcBef>
                <a:spcPts val="0"/>
              </a:spcBef>
              <a:buNone/>
              <a:defRPr sz="4800" b="0"/>
            </a:lvl8pPr>
            <a:lvl9pPr lvl="8" rtl="0">
              <a:spcBef>
                <a:spcPts val="0"/>
              </a:spcBef>
              <a:buNone/>
              <a:defRPr sz="4800" b="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86"/>
        <p:cNvGrpSpPr/>
        <p:nvPr/>
      </p:nvGrpSpPr>
      <p:grpSpPr>
        <a:xfrm>
          <a:off x="0" y="0"/>
          <a:ext cx="0" cy="0"/>
          <a:chOff x="0" y="0"/>
          <a:chExt cx="0" cy="0"/>
        </a:xfrm>
      </p:grpSpPr>
      <p:sp>
        <p:nvSpPr>
          <p:cNvPr id="587" name="Shape 587"/>
          <p:cNvSpPr/>
          <p:nvPr/>
        </p:nvSpPr>
        <p:spPr>
          <a:xfrm>
            <a:off x="0" y="4800600"/>
            <a:ext cx="9144000" cy="342899"/>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588" name="Shape 588"/>
          <p:cNvSpPr/>
          <p:nvPr/>
        </p:nvSpPr>
        <p:spPr>
          <a:xfrm>
            <a:off x="0" y="4750737"/>
            <a:ext cx="9144000" cy="50099"/>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589" name="Shape 589"/>
          <p:cNvSpPr txBox="1">
            <a:spLocks noGrp="1"/>
          </p:cNvSpPr>
          <p:nvPr>
            <p:ph type="ctrTitle"/>
          </p:nvPr>
        </p:nvSpPr>
        <p:spPr>
          <a:xfrm>
            <a:off x="822959" y="569214"/>
            <a:ext cx="7543800" cy="2674499"/>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262626"/>
              </a:buClr>
              <a:buFont typeface="Calibri"/>
              <a:buNone/>
              <a:defRPr sz="6000" b="0" i="0" u="none" strike="noStrike" cap="none">
                <a:solidFill>
                  <a:srgbClr val="262626"/>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590" name="Shape 590"/>
          <p:cNvSpPr txBox="1">
            <a:spLocks noGrp="1"/>
          </p:cNvSpPr>
          <p:nvPr>
            <p:ph type="subTitle" idx="1"/>
          </p:nvPr>
        </p:nvSpPr>
        <p:spPr>
          <a:xfrm>
            <a:off x="825038" y="3341715"/>
            <a:ext cx="7543800" cy="857400"/>
          </a:xfrm>
          <a:prstGeom prst="rect">
            <a:avLst/>
          </a:prstGeom>
          <a:noFill/>
          <a:ln>
            <a:noFill/>
          </a:ln>
        </p:spPr>
        <p:txBody>
          <a:bodyPr lIns="68575" tIns="68575" rIns="68575" bIns="68575" anchor="t" anchorCtr="0"/>
          <a:lstStyle>
            <a:lvl1pPr marL="0" marR="0" lvl="0" indent="0" algn="l" rtl="0">
              <a:lnSpc>
                <a:spcPct val="90000"/>
              </a:lnSpc>
              <a:spcBef>
                <a:spcPts val="900"/>
              </a:spcBef>
              <a:spcAft>
                <a:spcPts val="200"/>
              </a:spcAft>
              <a:buClr>
                <a:schemeClr val="accent1"/>
              </a:buClr>
              <a:buFont typeface="Calibri"/>
              <a:buNone/>
              <a:defRPr sz="1800" b="0" i="0" u="none" strike="noStrike" cap="none">
                <a:solidFill>
                  <a:schemeClr val="dk2"/>
                </a:solidFill>
                <a:latin typeface="Calibri"/>
                <a:ea typeface="Calibri"/>
                <a:cs typeface="Calibri"/>
                <a:sym typeface="Calibri"/>
              </a:defRPr>
            </a:lvl1pPr>
            <a:lvl2pPr marL="342900" marR="0" lvl="1" indent="0" algn="ctr" rtl="0">
              <a:lnSpc>
                <a:spcPct val="90000"/>
              </a:lnSpc>
              <a:spcBef>
                <a:spcPts val="200"/>
              </a:spcBef>
              <a:spcAft>
                <a:spcPts val="300"/>
              </a:spcAft>
              <a:buClr>
                <a:schemeClr val="accent1"/>
              </a:buClr>
              <a:buFont typeface="Calibri"/>
              <a:buNone/>
              <a:defRPr sz="1800" b="0" i="0" u="none" strike="noStrike" cap="none">
                <a:solidFill>
                  <a:srgbClr val="3F3F3F"/>
                </a:solidFill>
                <a:latin typeface="Calibri"/>
                <a:ea typeface="Calibri"/>
                <a:cs typeface="Calibri"/>
                <a:sym typeface="Calibri"/>
              </a:defRPr>
            </a:lvl2pPr>
            <a:lvl3pPr marL="685800" marR="0" lvl="2" indent="0" algn="ctr" rtl="0">
              <a:lnSpc>
                <a:spcPct val="90000"/>
              </a:lnSpc>
              <a:spcBef>
                <a:spcPts val="200"/>
              </a:spcBef>
              <a:spcAft>
                <a:spcPts val="300"/>
              </a:spcAft>
              <a:buClr>
                <a:schemeClr val="accent1"/>
              </a:buClr>
              <a:buFont typeface="Calibri"/>
              <a:buNone/>
              <a:defRPr sz="1800" b="0" i="0" u="none" strike="noStrike" cap="none">
                <a:solidFill>
                  <a:srgbClr val="3F3F3F"/>
                </a:solidFill>
                <a:latin typeface="Calibri"/>
                <a:ea typeface="Calibri"/>
                <a:cs typeface="Calibri"/>
                <a:sym typeface="Calibri"/>
              </a:defRPr>
            </a:lvl3pPr>
            <a:lvl4pPr marL="1028700" marR="0" lvl="3"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4pPr>
            <a:lvl5pPr marL="1371600" marR="0" lvl="4"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5pPr>
            <a:lvl6pPr marL="1714500" marR="0" lvl="5"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6pPr>
            <a:lvl7pPr marL="2057400" marR="0" lvl="6"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7pPr>
            <a:lvl8pPr marL="2400300" marR="0" lvl="7"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8pPr>
            <a:lvl9pPr marL="2743200" marR="0" lvl="8" indent="0" algn="ctr" rtl="0">
              <a:lnSpc>
                <a:spcPct val="90000"/>
              </a:lnSpc>
              <a:spcBef>
                <a:spcPts val="200"/>
              </a:spcBef>
              <a:spcAft>
                <a:spcPts val="300"/>
              </a:spcAft>
              <a:buClr>
                <a:schemeClr val="accent1"/>
              </a:buClr>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591" name="Shape 591"/>
          <p:cNvSpPr txBox="1">
            <a:spLocks noGrp="1"/>
          </p:cNvSpPr>
          <p:nvPr>
            <p:ph type="dt" idx="10"/>
          </p:nvPr>
        </p:nvSpPr>
        <p:spPr>
          <a:xfrm>
            <a:off x="822959" y="4844839"/>
            <a:ext cx="1854299"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592" name="Shape 592"/>
          <p:cNvSpPr txBox="1">
            <a:spLocks noGrp="1"/>
          </p:cNvSpPr>
          <p:nvPr>
            <p:ph type="ftr" idx="11"/>
          </p:nvPr>
        </p:nvSpPr>
        <p:spPr>
          <a:xfrm>
            <a:off x="2764638" y="4844839"/>
            <a:ext cx="3617100" cy="273900"/>
          </a:xfrm>
          <a:prstGeom prst="rect">
            <a:avLst/>
          </a:prstGeom>
          <a:noFill/>
          <a:ln>
            <a:noFill/>
          </a:ln>
        </p:spPr>
        <p:txBody>
          <a:bodyPr lIns="68575" tIns="68575" rIns="68575" bIns="68575" anchor="ctr" anchorCtr="0"/>
          <a:lstStyle>
            <a:lvl1pPr marL="0" marR="0" lvl="0" indent="0" algn="ctr"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593" name="Shape 593"/>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cxnSp>
        <p:nvCxnSpPr>
          <p:cNvPr id="594" name="Shape 594"/>
          <p:cNvCxnSpPr/>
          <p:nvPr/>
        </p:nvCxnSpPr>
        <p:spPr>
          <a:xfrm>
            <a:off x="905743" y="3257550"/>
            <a:ext cx="740640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822959" y="214952"/>
            <a:ext cx="7543800" cy="1088099"/>
          </a:xfrm>
          <a:prstGeom prst="rect">
            <a:avLst/>
          </a:prstGeom>
          <a:noFill/>
          <a:ln>
            <a:noFill/>
          </a:ln>
        </p:spPr>
        <p:txBody>
          <a:bodyPr lIns="68575" tIns="68575" rIns="68575" bIns="68575" anchor="b" anchorCtr="0"/>
          <a:lstStyle>
            <a:lvl1pPr lvl="0" algn="l" rtl="0">
              <a:lnSpc>
                <a:spcPct val="85000"/>
              </a:lnSpc>
              <a:spcBef>
                <a:spcPts val="0"/>
              </a:spcBef>
              <a:buClr>
                <a:srgbClr val="3F3F3F"/>
              </a:buClr>
              <a:buFont typeface="Calibri"/>
              <a:buNone/>
              <a:defRPr sz="36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97" name="Shape 597"/>
          <p:cNvSpPr txBox="1">
            <a:spLocks noGrp="1"/>
          </p:cNvSpPr>
          <p:nvPr>
            <p:ph type="body" idx="1"/>
          </p:nvPr>
        </p:nvSpPr>
        <p:spPr>
          <a:xfrm>
            <a:off x="822959" y="1384300"/>
            <a:ext cx="7543800" cy="3017400"/>
          </a:xfrm>
          <a:prstGeom prst="rect">
            <a:avLst/>
          </a:prstGeom>
          <a:noFill/>
          <a:ln>
            <a:noFill/>
          </a:ln>
        </p:spPr>
        <p:txBody>
          <a:bodyPr lIns="68575" tIns="68575" rIns="68575" bIns="68575" anchor="t" anchorCtr="0"/>
          <a:lstStyle>
            <a:lvl1pPr marL="63500" lvl="0" indent="38100" algn="l" rtl="0">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marL="292100" lvl="1" indent="-63500" algn="l" rtl="0">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marL="419100" lvl="2"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marL="558800" lvl="3" indent="-762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marL="698500" lvl="4"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marL="825500" lvl="5"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marL="977900" lvl="6"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marL="1130300" lvl="7"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marL="1270000" lvl="8" indent="-1016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a:endParaRPr/>
          </a:p>
        </p:txBody>
      </p:sp>
      <p:sp>
        <p:nvSpPr>
          <p:cNvPr id="598" name="Shape 598"/>
          <p:cNvSpPr txBox="1">
            <a:spLocks noGrp="1"/>
          </p:cNvSpPr>
          <p:nvPr>
            <p:ph type="dt" idx="10"/>
          </p:nvPr>
        </p:nvSpPr>
        <p:spPr>
          <a:xfrm>
            <a:off x="822959" y="4844839"/>
            <a:ext cx="1854299"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599" name="Shape 599"/>
          <p:cNvSpPr txBox="1">
            <a:spLocks noGrp="1"/>
          </p:cNvSpPr>
          <p:nvPr>
            <p:ph type="ftr" idx="11"/>
          </p:nvPr>
        </p:nvSpPr>
        <p:spPr>
          <a:xfrm>
            <a:off x="2764638" y="4844839"/>
            <a:ext cx="3617100" cy="273900"/>
          </a:xfrm>
          <a:prstGeom prst="rect">
            <a:avLst/>
          </a:prstGeom>
          <a:noFill/>
          <a:ln>
            <a:noFill/>
          </a:ln>
        </p:spPr>
        <p:txBody>
          <a:bodyPr lIns="68575" tIns="68575" rIns="68575" bIns="68575" anchor="ctr" anchorCtr="0"/>
          <a:lstStyle>
            <a:lvl1pPr marL="0" marR="0" lvl="0" indent="0" algn="ctr"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00" name="Shape 600"/>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822959" y="214952"/>
            <a:ext cx="7543800" cy="1088099"/>
          </a:xfrm>
          <a:prstGeom prst="rect">
            <a:avLst/>
          </a:prstGeom>
          <a:noFill/>
          <a:ln>
            <a:noFill/>
          </a:ln>
        </p:spPr>
        <p:txBody>
          <a:bodyPr lIns="68575" tIns="68575" rIns="68575" bIns="68575" anchor="b" anchorCtr="0"/>
          <a:lstStyle>
            <a:lvl1pPr lvl="0" algn="l" rtl="0">
              <a:lnSpc>
                <a:spcPct val="85000"/>
              </a:lnSpc>
              <a:spcBef>
                <a:spcPts val="0"/>
              </a:spcBef>
              <a:buClr>
                <a:srgbClr val="3F3F3F"/>
              </a:buClr>
              <a:buFont typeface="Calibri"/>
              <a:buNone/>
              <a:defRPr sz="36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3" name="Shape 603"/>
          <p:cNvSpPr txBox="1">
            <a:spLocks noGrp="1"/>
          </p:cNvSpPr>
          <p:nvPr>
            <p:ph type="body" idx="1"/>
          </p:nvPr>
        </p:nvSpPr>
        <p:spPr>
          <a:xfrm>
            <a:off x="822959" y="1384300"/>
            <a:ext cx="3703200" cy="3017400"/>
          </a:xfrm>
          <a:prstGeom prst="rect">
            <a:avLst/>
          </a:prstGeom>
          <a:noFill/>
          <a:ln>
            <a:noFill/>
          </a:ln>
        </p:spPr>
        <p:txBody>
          <a:bodyPr lIns="68575" tIns="68575" rIns="68575" bIns="68575" anchor="t" anchorCtr="0"/>
          <a:lstStyle>
            <a:lvl1pPr marL="63500" lvl="0" indent="38100" algn="l" rtl="0">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marL="292100" lvl="1" indent="-63500" algn="l" rtl="0">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marL="419100" lvl="2"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marL="558800" lvl="3" indent="-762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marL="698500" lvl="4"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marL="825500" lvl="5"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marL="977900" lvl="6"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marL="1130300" lvl="7"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marL="1270000" lvl="8" indent="-1016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a:endParaRPr/>
          </a:p>
        </p:txBody>
      </p:sp>
      <p:sp>
        <p:nvSpPr>
          <p:cNvPr id="604" name="Shape 604"/>
          <p:cNvSpPr txBox="1">
            <a:spLocks noGrp="1"/>
          </p:cNvSpPr>
          <p:nvPr>
            <p:ph type="body" idx="2"/>
          </p:nvPr>
        </p:nvSpPr>
        <p:spPr>
          <a:xfrm>
            <a:off x="4663439" y="1384301"/>
            <a:ext cx="3703200" cy="3017400"/>
          </a:xfrm>
          <a:prstGeom prst="rect">
            <a:avLst/>
          </a:prstGeom>
          <a:noFill/>
          <a:ln>
            <a:noFill/>
          </a:ln>
        </p:spPr>
        <p:txBody>
          <a:bodyPr lIns="68575" tIns="68575" rIns="68575" bIns="68575" anchor="t" anchorCtr="0"/>
          <a:lstStyle>
            <a:lvl1pPr marL="63500" lvl="0" indent="38100" algn="l" rtl="0">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marL="292100" lvl="1" indent="-63500" algn="l" rtl="0">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marL="419100" lvl="2"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marL="558800" lvl="3" indent="-762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marL="698500" lvl="4"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marL="825500" lvl="5"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marL="977900" lvl="6"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marL="1130300" lvl="7"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marL="1270000" lvl="8" indent="-1016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a:endParaRPr/>
          </a:p>
        </p:txBody>
      </p:sp>
      <p:sp>
        <p:nvSpPr>
          <p:cNvPr id="605" name="Shape 605"/>
          <p:cNvSpPr txBox="1">
            <a:spLocks noGrp="1"/>
          </p:cNvSpPr>
          <p:nvPr>
            <p:ph type="dt" idx="10"/>
          </p:nvPr>
        </p:nvSpPr>
        <p:spPr>
          <a:xfrm>
            <a:off x="822959" y="4844839"/>
            <a:ext cx="1854299"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06" name="Shape 606"/>
          <p:cNvSpPr txBox="1">
            <a:spLocks noGrp="1"/>
          </p:cNvSpPr>
          <p:nvPr>
            <p:ph type="ftr" idx="11"/>
          </p:nvPr>
        </p:nvSpPr>
        <p:spPr>
          <a:xfrm>
            <a:off x="2764638" y="4844839"/>
            <a:ext cx="3617100" cy="273900"/>
          </a:xfrm>
          <a:prstGeom prst="rect">
            <a:avLst/>
          </a:prstGeom>
          <a:noFill/>
          <a:ln>
            <a:noFill/>
          </a:ln>
        </p:spPr>
        <p:txBody>
          <a:bodyPr lIns="68575" tIns="68575" rIns="68575" bIns="68575" anchor="ctr" anchorCtr="0"/>
          <a:lstStyle>
            <a:lvl1pPr marL="0" marR="0" lvl="0" indent="0" algn="ctr"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07" name="Shape 607"/>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822959" y="214952"/>
            <a:ext cx="7543800" cy="1088099"/>
          </a:xfrm>
          <a:prstGeom prst="rect">
            <a:avLst/>
          </a:prstGeom>
          <a:noFill/>
          <a:ln>
            <a:noFill/>
          </a:ln>
        </p:spPr>
        <p:txBody>
          <a:bodyPr lIns="68575" tIns="68575" rIns="68575" bIns="68575" anchor="b" anchorCtr="0"/>
          <a:lstStyle>
            <a:lvl1pPr lvl="0" algn="l" rtl="0">
              <a:lnSpc>
                <a:spcPct val="85000"/>
              </a:lnSpc>
              <a:spcBef>
                <a:spcPts val="0"/>
              </a:spcBef>
              <a:buClr>
                <a:srgbClr val="3F3F3F"/>
              </a:buClr>
              <a:buFont typeface="Calibri"/>
              <a:buNone/>
              <a:defRPr sz="36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0" name="Shape 610"/>
          <p:cNvSpPr txBox="1">
            <a:spLocks noGrp="1"/>
          </p:cNvSpPr>
          <p:nvPr>
            <p:ph type="body" idx="1"/>
          </p:nvPr>
        </p:nvSpPr>
        <p:spPr>
          <a:xfrm>
            <a:off x="822959" y="1384538"/>
            <a:ext cx="3703200" cy="552000"/>
          </a:xfrm>
          <a:prstGeom prst="rect">
            <a:avLst/>
          </a:prstGeom>
          <a:noFill/>
          <a:ln>
            <a:noFill/>
          </a:ln>
        </p:spPr>
        <p:txBody>
          <a:bodyPr lIns="68575" tIns="68575" rIns="68575" bIns="68575" anchor="ctr" anchorCtr="0"/>
          <a:lstStyle>
            <a:lvl1pPr marL="0" lvl="0" indent="0" rtl="0">
              <a:spcBef>
                <a:spcPts val="0"/>
              </a:spcBef>
              <a:buClr>
                <a:schemeClr val="dk2"/>
              </a:buClr>
              <a:buFont typeface="Calibri"/>
              <a:buNone/>
              <a:defRPr sz="1500" b="0" cap="none">
                <a:solidFill>
                  <a:schemeClr val="dk2"/>
                </a:solidFill>
              </a:defRPr>
            </a:lvl1pPr>
            <a:lvl2pPr marL="342900" lvl="1" indent="0" rtl="0">
              <a:spcBef>
                <a:spcPts val="0"/>
              </a:spcBef>
              <a:buFont typeface="Calibri"/>
              <a:buNone/>
              <a:defRPr sz="1500" b="1"/>
            </a:lvl2pPr>
            <a:lvl3pPr marL="685800" lvl="2" indent="0" rtl="0">
              <a:spcBef>
                <a:spcPts val="0"/>
              </a:spcBef>
              <a:buFont typeface="Calibri"/>
              <a:buNone/>
              <a:defRPr sz="1400" b="1"/>
            </a:lvl3pPr>
            <a:lvl4pPr marL="1028700" lvl="3" indent="0" rtl="0">
              <a:spcBef>
                <a:spcPts val="0"/>
              </a:spcBef>
              <a:buFont typeface="Calibri"/>
              <a:buNone/>
              <a:defRPr sz="1200" b="1"/>
            </a:lvl4pPr>
            <a:lvl5pPr marL="1371600" lvl="4" indent="0" rtl="0">
              <a:spcBef>
                <a:spcPts val="0"/>
              </a:spcBef>
              <a:buFont typeface="Calibri"/>
              <a:buNone/>
              <a:defRPr sz="1200" b="1"/>
            </a:lvl5pPr>
            <a:lvl6pPr marL="1714500" lvl="5" indent="0" rtl="0">
              <a:spcBef>
                <a:spcPts val="0"/>
              </a:spcBef>
              <a:buFont typeface="Calibri"/>
              <a:buNone/>
              <a:defRPr sz="1200" b="1"/>
            </a:lvl6pPr>
            <a:lvl7pPr marL="2057400" lvl="6" indent="0" rtl="0">
              <a:spcBef>
                <a:spcPts val="0"/>
              </a:spcBef>
              <a:buFont typeface="Calibri"/>
              <a:buNone/>
              <a:defRPr sz="1200" b="1"/>
            </a:lvl7pPr>
            <a:lvl8pPr marL="2400300" lvl="7" indent="0" rtl="0">
              <a:spcBef>
                <a:spcPts val="0"/>
              </a:spcBef>
              <a:buFont typeface="Calibri"/>
              <a:buNone/>
              <a:defRPr sz="1200" b="1"/>
            </a:lvl8pPr>
            <a:lvl9pPr marL="2743200" lvl="8" indent="0" rtl="0">
              <a:spcBef>
                <a:spcPts val="0"/>
              </a:spcBef>
              <a:buFont typeface="Calibri"/>
              <a:buNone/>
              <a:defRPr sz="1200" b="1"/>
            </a:lvl9pPr>
          </a:lstStyle>
          <a:p>
            <a:endParaRPr/>
          </a:p>
        </p:txBody>
      </p:sp>
      <p:sp>
        <p:nvSpPr>
          <p:cNvPr id="611" name="Shape 611"/>
          <p:cNvSpPr txBox="1">
            <a:spLocks noGrp="1"/>
          </p:cNvSpPr>
          <p:nvPr>
            <p:ph type="body" idx="2"/>
          </p:nvPr>
        </p:nvSpPr>
        <p:spPr>
          <a:xfrm>
            <a:off x="822959" y="1936751"/>
            <a:ext cx="3703200" cy="2465099"/>
          </a:xfrm>
          <a:prstGeom prst="rect">
            <a:avLst/>
          </a:prstGeom>
          <a:noFill/>
          <a:ln>
            <a:noFill/>
          </a:ln>
        </p:spPr>
        <p:txBody>
          <a:bodyPr lIns="68575" tIns="68575" rIns="68575" bIns="68575" anchor="t" anchorCtr="0"/>
          <a:lstStyle>
            <a:lvl1pPr marL="63500" lvl="0" indent="38100" algn="l" rtl="0">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marL="292100" lvl="1" indent="-63500" algn="l" rtl="0">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marL="419100" lvl="2"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marL="558800" lvl="3" indent="-762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marL="698500" lvl="4"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marL="825500" lvl="5"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marL="977900" lvl="6"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marL="1130300" lvl="7"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marL="1270000" lvl="8" indent="-1016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a:endParaRPr/>
          </a:p>
        </p:txBody>
      </p:sp>
      <p:sp>
        <p:nvSpPr>
          <p:cNvPr id="612" name="Shape 612"/>
          <p:cNvSpPr txBox="1">
            <a:spLocks noGrp="1"/>
          </p:cNvSpPr>
          <p:nvPr>
            <p:ph type="body" idx="3"/>
          </p:nvPr>
        </p:nvSpPr>
        <p:spPr>
          <a:xfrm>
            <a:off x="4663439" y="1384538"/>
            <a:ext cx="3703200" cy="552000"/>
          </a:xfrm>
          <a:prstGeom prst="rect">
            <a:avLst/>
          </a:prstGeom>
          <a:noFill/>
          <a:ln>
            <a:noFill/>
          </a:ln>
        </p:spPr>
        <p:txBody>
          <a:bodyPr lIns="68575" tIns="68575" rIns="68575" bIns="68575" anchor="ctr" anchorCtr="0"/>
          <a:lstStyle>
            <a:lvl1pPr marL="0" lvl="0" indent="0" rtl="0">
              <a:spcBef>
                <a:spcPts val="0"/>
              </a:spcBef>
              <a:buClr>
                <a:schemeClr val="dk2"/>
              </a:buClr>
              <a:buFont typeface="Calibri"/>
              <a:buNone/>
              <a:defRPr sz="1500" b="0" cap="none">
                <a:solidFill>
                  <a:schemeClr val="dk2"/>
                </a:solidFill>
              </a:defRPr>
            </a:lvl1pPr>
            <a:lvl2pPr marL="342900" lvl="1" indent="0" rtl="0">
              <a:spcBef>
                <a:spcPts val="0"/>
              </a:spcBef>
              <a:buFont typeface="Calibri"/>
              <a:buNone/>
              <a:defRPr sz="1500" b="1"/>
            </a:lvl2pPr>
            <a:lvl3pPr marL="685800" lvl="2" indent="0" rtl="0">
              <a:spcBef>
                <a:spcPts val="0"/>
              </a:spcBef>
              <a:buFont typeface="Calibri"/>
              <a:buNone/>
              <a:defRPr sz="1400" b="1"/>
            </a:lvl3pPr>
            <a:lvl4pPr marL="1028700" lvl="3" indent="0" rtl="0">
              <a:spcBef>
                <a:spcPts val="0"/>
              </a:spcBef>
              <a:buFont typeface="Calibri"/>
              <a:buNone/>
              <a:defRPr sz="1200" b="1"/>
            </a:lvl4pPr>
            <a:lvl5pPr marL="1371600" lvl="4" indent="0" rtl="0">
              <a:spcBef>
                <a:spcPts val="0"/>
              </a:spcBef>
              <a:buFont typeface="Calibri"/>
              <a:buNone/>
              <a:defRPr sz="1200" b="1"/>
            </a:lvl5pPr>
            <a:lvl6pPr marL="1714500" lvl="5" indent="0" rtl="0">
              <a:spcBef>
                <a:spcPts val="0"/>
              </a:spcBef>
              <a:buFont typeface="Calibri"/>
              <a:buNone/>
              <a:defRPr sz="1200" b="1"/>
            </a:lvl6pPr>
            <a:lvl7pPr marL="2057400" lvl="6" indent="0" rtl="0">
              <a:spcBef>
                <a:spcPts val="0"/>
              </a:spcBef>
              <a:buFont typeface="Calibri"/>
              <a:buNone/>
              <a:defRPr sz="1200" b="1"/>
            </a:lvl7pPr>
            <a:lvl8pPr marL="2400300" lvl="7" indent="0" rtl="0">
              <a:spcBef>
                <a:spcPts val="0"/>
              </a:spcBef>
              <a:buFont typeface="Calibri"/>
              <a:buNone/>
              <a:defRPr sz="1200" b="1"/>
            </a:lvl8pPr>
            <a:lvl9pPr marL="2743200" lvl="8" indent="0" rtl="0">
              <a:spcBef>
                <a:spcPts val="0"/>
              </a:spcBef>
              <a:buFont typeface="Calibri"/>
              <a:buNone/>
              <a:defRPr sz="1200" b="1"/>
            </a:lvl9pPr>
          </a:lstStyle>
          <a:p>
            <a:endParaRPr/>
          </a:p>
        </p:txBody>
      </p:sp>
      <p:sp>
        <p:nvSpPr>
          <p:cNvPr id="613" name="Shape 613"/>
          <p:cNvSpPr txBox="1">
            <a:spLocks noGrp="1"/>
          </p:cNvSpPr>
          <p:nvPr>
            <p:ph type="body" idx="4"/>
          </p:nvPr>
        </p:nvSpPr>
        <p:spPr>
          <a:xfrm>
            <a:off x="4663439" y="1936750"/>
            <a:ext cx="3703200" cy="2465099"/>
          </a:xfrm>
          <a:prstGeom prst="rect">
            <a:avLst/>
          </a:prstGeom>
          <a:noFill/>
          <a:ln>
            <a:noFill/>
          </a:ln>
        </p:spPr>
        <p:txBody>
          <a:bodyPr lIns="68575" tIns="68575" rIns="68575" bIns="68575" anchor="t" anchorCtr="0"/>
          <a:lstStyle>
            <a:lvl1pPr marL="63500" lvl="0" indent="38100" algn="l" rtl="0">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marL="292100" lvl="1" indent="-63500" algn="l" rtl="0">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marL="419100" lvl="2"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marL="558800" lvl="3" indent="-762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marL="698500" lvl="4"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marL="825500" lvl="5"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marL="977900" lvl="6"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marL="1130300" lvl="7"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marL="1270000" lvl="8" indent="-1016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a:endParaRPr/>
          </a:p>
        </p:txBody>
      </p:sp>
      <p:sp>
        <p:nvSpPr>
          <p:cNvPr id="614" name="Shape 614"/>
          <p:cNvSpPr txBox="1">
            <a:spLocks noGrp="1"/>
          </p:cNvSpPr>
          <p:nvPr>
            <p:ph type="dt" idx="10"/>
          </p:nvPr>
        </p:nvSpPr>
        <p:spPr>
          <a:xfrm>
            <a:off x="822959" y="4844839"/>
            <a:ext cx="1854299"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15" name="Shape 615"/>
          <p:cNvSpPr txBox="1">
            <a:spLocks noGrp="1"/>
          </p:cNvSpPr>
          <p:nvPr>
            <p:ph type="ftr" idx="11"/>
          </p:nvPr>
        </p:nvSpPr>
        <p:spPr>
          <a:xfrm>
            <a:off x="2764638" y="4844839"/>
            <a:ext cx="3617100" cy="273900"/>
          </a:xfrm>
          <a:prstGeom prst="rect">
            <a:avLst/>
          </a:prstGeom>
          <a:noFill/>
          <a:ln>
            <a:noFill/>
          </a:ln>
        </p:spPr>
        <p:txBody>
          <a:bodyPr lIns="68575" tIns="68575" rIns="68575" bIns="68575" anchor="ctr" anchorCtr="0"/>
          <a:lstStyle>
            <a:lvl1pPr marL="0" marR="0" lvl="0" indent="0" algn="ctr"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16" name="Shape 616"/>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617"/>
        <p:cNvGrpSpPr/>
        <p:nvPr/>
      </p:nvGrpSpPr>
      <p:grpSpPr>
        <a:xfrm>
          <a:off x="0" y="0"/>
          <a:ext cx="0" cy="0"/>
          <a:chOff x="0" y="0"/>
          <a:chExt cx="0" cy="0"/>
        </a:xfrm>
      </p:grpSpPr>
      <p:sp>
        <p:nvSpPr>
          <p:cNvPr id="618" name="Shape 618"/>
          <p:cNvSpPr/>
          <p:nvPr/>
        </p:nvSpPr>
        <p:spPr>
          <a:xfrm>
            <a:off x="2381" y="4800600"/>
            <a:ext cx="9141599" cy="342899"/>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619" name="Shape 619"/>
          <p:cNvSpPr/>
          <p:nvPr/>
        </p:nvSpPr>
        <p:spPr>
          <a:xfrm>
            <a:off x="11" y="4750737"/>
            <a:ext cx="9141599"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620" name="Shape 620"/>
          <p:cNvSpPr txBox="1">
            <a:spLocks noGrp="1"/>
          </p:cNvSpPr>
          <p:nvPr>
            <p:ph type="title"/>
          </p:nvPr>
        </p:nvSpPr>
        <p:spPr>
          <a:xfrm>
            <a:off x="822959" y="569214"/>
            <a:ext cx="7543800" cy="2674499"/>
          </a:xfrm>
          <a:prstGeom prst="rect">
            <a:avLst/>
          </a:prstGeom>
          <a:noFill/>
          <a:ln>
            <a:noFill/>
          </a:ln>
        </p:spPr>
        <p:txBody>
          <a:bodyPr lIns="68575" tIns="68575" rIns="68575" bIns="68575" anchor="b" anchorCtr="0"/>
          <a:lstStyle>
            <a:lvl1pPr lvl="0" rtl="0">
              <a:lnSpc>
                <a:spcPct val="85000"/>
              </a:lnSpc>
              <a:spcBef>
                <a:spcPts val="0"/>
              </a:spcBef>
              <a:defRPr sz="6000" b="0">
                <a:solidFill>
                  <a:srgbClr val="262626"/>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1" name="Shape 621"/>
          <p:cNvSpPr txBox="1">
            <a:spLocks noGrp="1"/>
          </p:cNvSpPr>
          <p:nvPr>
            <p:ph type="body" idx="1"/>
          </p:nvPr>
        </p:nvSpPr>
        <p:spPr>
          <a:xfrm>
            <a:off x="822959" y="3339846"/>
            <a:ext cx="7543800" cy="857400"/>
          </a:xfrm>
          <a:prstGeom prst="rect">
            <a:avLst/>
          </a:prstGeom>
          <a:noFill/>
          <a:ln>
            <a:noFill/>
          </a:ln>
        </p:spPr>
        <p:txBody>
          <a:bodyPr lIns="68575" tIns="68575" rIns="68575" bIns="68575" anchor="t" anchorCtr="0"/>
          <a:lstStyle>
            <a:lvl1pPr marL="0" lvl="0" indent="0" rtl="0">
              <a:spcBef>
                <a:spcPts val="0"/>
              </a:spcBef>
              <a:buClr>
                <a:schemeClr val="dk2"/>
              </a:buClr>
              <a:buFont typeface="Calibri"/>
              <a:buNone/>
              <a:defRPr sz="1800" cap="none">
                <a:solidFill>
                  <a:schemeClr val="dk2"/>
                </a:solidFill>
                <a:latin typeface="Calibri"/>
                <a:ea typeface="Calibri"/>
                <a:cs typeface="Calibri"/>
                <a:sym typeface="Calibri"/>
              </a:defRPr>
            </a:lvl1pPr>
            <a:lvl2pPr marL="342900" lvl="1" indent="0" rtl="0">
              <a:spcBef>
                <a:spcPts val="0"/>
              </a:spcBef>
              <a:buClr>
                <a:srgbClr val="888888"/>
              </a:buClr>
              <a:buFont typeface="Calibri"/>
              <a:buNone/>
              <a:defRPr sz="1400">
                <a:solidFill>
                  <a:srgbClr val="888888"/>
                </a:solidFill>
              </a:defRPr>
            </a:lvl2pPr>
            <a:lvl3pPr marL="685800" lvl="2" indent="0" rtl="0">
              <a:spcBef>
                <a:spcPts val="0"/>
              </a:spcBef>
              <a:buClr>
                <a:srgbClr val="888888"/>
              </a:buClr>
              <a:buFont typeface="Calibri"/>
              <a:buNone/>
              <a:defRPr sz="1200">
                <a:solidFill>
                  <a:srgbClr val="888888"/>
                </a:solidFill>
              </a:defRPr>
            </a:lvl3pPr>
            <a:lvl4pPr marL="1028700" lvl="3" indent="0" rtl="0">
              <a:spcBef>
                <a:spcPts val="0"/>
              </a:spcBef>
              <a:buClr>
                <a:srgbClr val="888888"/>
              </a:buClr>
              <a:buFont typeface="Calibri"/>
              <a:buNone/>
              <a:defRPr sz="1100">
                <a:solidFill>
                  <a:srgbClr val="888888"/>
                </a:solidFill>
              </a:defRPr>
            </a:lvl4pPr>
            <a:lvl5pPr marL="1371600" lvl="4" indent="0" rtl="0">
              <a:spcBef>
                <a:spcPts val="0"/>
              </a:spcBef>
              <a:buClr>
                <a:srgbClr val="888888"/>
              </a:buClr>
              <a:buFont typeface="Calibri"/>
              <a:buNone/>
              <a:defRPr sz="1100">
                <a:solidFill>
                  <a:srgbClr val="888888"/>
                </a:solidFill>
              </a:defRPr>
            </a:lvl5pPr>
            <a:lvl6pPr marL="1714500" lvl="5" indent="0" rtl="0">
              <a:spcBef>
                <a:spcPts val="0"/>
              </a:spcBef>
              <a:buClr>
                <a:srgbClr val="888888"/>
              </a:buClr>
              <a:buFont typeface="Calibri"/>
              <a:buNone/>
              <a:defRPr sz="1100">
                <a:solidFill>
                  <a:srgbClr val="888888"/>
                </a:solidFill>
              </a:defRPr>
            </a:lvl6pPr>
            <a:lvl7pPr marL="2057400" lvl="6" indent="0" rtl="0">
              <a:spcBef>
                <a:spcPts val="0"/>
              </a:spcBef>
              <a:buClr>
                <a:srgbClr val="888888"/>
              </a:buClr>
              <a:buFont typeface="Calibri"/>
              <a:buNone/>
              <a:defRPr sz="1100">
                <a:solidFill>
                  <a:srgbClr val="888888"/>
                </a:solidFill>
              </a:defRPr>
            </a:lvl7pPr>
            <a:lvl8pPr marL="2400300" lvl="7" indent="0" rtl="0">
              <a:spcBef>
                <a:spcPts val="0"/>
              </a:spcBef>
              <a:buClr>
                <a:srgbClr val="888888"/>
              </a:buClr>
              <a:buFont typeface="Calibri"/>
              <a:buNone/>
              <a:defRPr sz="1100">
                <a:solidFill>
                  <a:srgbClr val="888888"/>
                </a:solidFill>
              </a:defRPr>
            </a:lvl8pPr>
            <a:lvl9pPr marL="2743200" lvl="8" indent="0" rtl="0">
              <a:spcBef>
                <a:spcPts val="0"/>
              </a:spcBef>
              <a:buClr>
                <a:srgbClr val="888888"/>
              </a:buClr>
              <a:buFont typeface="Calibri"/>
              <a:buNone/>
              <a:defRPr sz="1100">
                <a:solidFill>
                  <a:srgbClr val="888888"/>
                </a:solidFill>
              </a:defRPr>
            </a:lvl9pPr>
          </a:lstStyle>
          <a:p>
            <a:endParaRPr/>
          </a:p>
        </p:txBody>
      </p:sp>
      <p:sp>
        <p:nvSpPr>
          <p:cNvPr id="622" name="Shape 622"/>
          <p:cNvSpPr txBox="1">
            <a:spLocks noGrp="1"/>
          </p:cNvSpPr>
          <p:nvPr>
            <p:ph type="dt" idx="10"/>
          </p:nvPr>
        </p:nvSpPr>
        <p:spPr>
          <a:xfrm>
            <a:off x="822959" y="4844839"/>
            <a:ext cx="1854299"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23" name="Shape 623"/>
          <p:cNvSpPr txBox="1">
            <a:spLocks noGrp="1"/>
          </p:cNvSpPr>
          <p:nvPr>
            <p:ph type="ftr" idx="11"/>
          </p:nvPr>
        </p:nvSpPr>
        <p:spPr>
          <a:xfrm>
            <a:off x="2764638" y="4844839"/>
            <a:ext cx="3617100" cy="273900"/>
          </a:xfrm>
          <a:prstGeom prst="rect">
            <a:avLst/>
          </a:prstGeom>
          <a:noFill/>
          <a:ln>
            <a:noFill/>
          </a:ln>
        </p:spPr>
        <p:txBody>
          <a:bodyPr lIns="68575" tIns="68575" rIns="68575" bIns="68575" anchor="ctr" anchorCtr="0"/>
          <a:lstStyle>
            <a:lvl1pPr marL="0" marR="0" lvl="0" indent="0" algn="ctr"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24" name="Shape 624"/>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cxnSp>
        <p:nvCxnSpPr>
          <p:cNvPr id="625" name="Shape 625"/>
          <p:cNvCxnSpPr/>
          <p:nvPr/>
        </p:nvCxnSpPr>
        <p:spPr>
          <a:xfrm>
            <a:off x="905743" y="3257550"/>
            <a:ext cx="740640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822959" y="214952"/>
            <a:ext cx="7543800" cy="1088099"/>
          </a:xfrm>
          <a:prstGeom prst="rect">
            <a:avLst/>
          </a:prstGeom>
          <a:noFill/>
          <a:ln>
            <a:noFill/>
          </a:ln>
        </p:spPr>
        <p:txBody>
          <a:bodyPr lIns="68575" tIns="68575" rIns="68575" bIns="68575" anchor="b" anchorCtr="0"/>
          <a:lstStyle>
            <a:lvl1pPr lvl="0" algn="l" rtl="0">
              <a:lnSpc>
                <a:spcPct val="85000"/>
              </a:lnSpc>
              <a:spcBef>
                <a:spcPts val="0"/>
              </a:spcBef>
              <a:buClr>
                <a:srgbClr val="3F3F3F"/>
              </a:buClr>
              <a:buFont typeface="Calibri"/>
              <a:buNone/>
              <a:defRPr sz="36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8" name="Shape 628"/>
          <p:cNvSpPr txBox="1">
            <a:spLocks noGrp="1"/>
          </p:cNvSpPr>
          <p:nvPr>
            <p:ph type="dt" idx="10"/>
          </p:nvPr>
        </p:nvSpPr>
        <p:spPr>
          <a:xfrm>
            <a:off x="822959" y="4844839"/>
            <a:ext cx="1854299"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29" name="Shape 629"/>
          <p:cNvSpPr txBox="1">
            <a:spLocks noGrp="1"/>
          </p:cNvSpPr>
          <p:nvPr>
            <p:ph type="ftr" idx="11"/>
          </p:nvPr>
        </p:nvSpPr>
        <p:spPr>
          <a:xfrm>
            <a:off x="2764638" y="4844839"/>
            <a:ext cx="3617100" cy="273900"/>
          </a:xfrm>
          <a:prstGeom prst="rect">
            <a:avLst/>
          </a:prstGeom>
          <a:noFill/>
          <a:ln>
            <a:noFill/>
          </a:ln>
        </p:spPr>
        <p:txBody>
          <a:bodyPr lIns="68575" tIns="68575" rIns="68575" bIns="68575" anchor="ctr" anchorCtr="0"/>
          <a:lstStyle>
            <a:lvl1pPr marL="0" marR="0" lvl="0" indent="0" algn="ctr"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30" name="Shape 630"/>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1"/>
        <p:cNvGrpSpPr/>
        <p:nvPr/>
      </p:nvGrpSpPr>
      <p:grpSpPr>
        <a:xfrm>
          <a:off x="0" y="0"/>
          <a:ext cx="0" cy="0"/>
          <a:chOff x="0" y="0"/>
          <a:chExt cx="0" cy="0"/>
        </a:xfrm>
      </p:grpSpPr>
      <p:sp>
        <p:nvSpPr>
          <p:cNvPr id="632" name="Shape 632"/>
          <p:cNvSpPr/>
          <p:nvPr/>
        </p:nvSpPr>
        <p:spPr>
          <a:xfrm>
            <a:off x="2381" y="4800600"/>
            <a:ext cx="9141599" cy="342899"/>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633" name="Shape 633"/>
          <p:cNvSpPr/>
          <p:nvPr/>
        </p:nvSpPr>
        <p:spPr>
          <a:xfrm>
            <a:off x="11" y="4750737"/>
            <a:ext cx="9141599"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634" name="Shape 634"/>
          <p:cNvSpPr txBox="1">
            <a:spLocks noGrp="1"/>
          </p:cNvSpPr>
          <p:nvPr>
            <p:ph type="dt" idx="10"/>
          </p:nvPr>
        </p:nvSpPr>
        <p:spPr>
          <a:xfrm>
            <a:off x="822959" y="4844839"/>
            <a:ext cx="1854299"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35" name="Shape 635"/>
          <p:cNvSpPr txBox="1">
            <a:spLocks noGrp="1"/>
          </p:cNvSpPr>
          <p:nvPr>
            <p:ph type="ftr" idx="11"/>
          </p:nvPr>
        </p:nvSpPr>
        <p:spPr>
          <a:xfrm>
            <a:off x="2764638" y="4844839"/>
            <a:ext cx="3617100" cy="273900"/>
          </a:xfrm>
          <a:prstGeom prst="rect">
            <a:avLst/>
          </a:prstGeom>
          <a:noFill/>
          <a:ln>
            <a:noFill/>
          </a:ln>
        </p:spPr>
        <p:txBody>
          <a:bodyPr lIns="68575" tIns="68575" rIns="68575" bIns="68575" anchor="ctr" anchorCtr="0"/>
          <a:lstStyle>
            <a:lvl1pPr marL="0" marR="0" lvl="0" indent="0" algn="ctr"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36" name="Shape 636"/>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7"/>
        <p:cNvGrpSpPr/>
        <p:nvPr/>
      </p:nvGrpSpPr>
      <p:grpSpPr>
        <a:xfrm>
          <a:off x="0" y="0"/>
          <a:ext cx="0" cy="0"/>
          <a:chOff x="0" y="0"/>
          <a:chExt cx="0" cy="0"/>
        </a:xfrm>
      </p:grpSpPr>
      <p:sp>
        <p:nvSpPr>
          <p:cNvPr id="638" name="Shape 638"/>
          <p:cNvSpPr/>
          <p:nvPr/>
        </p:nvSpPr>
        <p:spPr>
          <a:xfrm>
            <a:off x="11" y="0"/>
            <a:ext cx="3038099" cy="5143499"/>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639" name="Shape 639"/>
          <p:cNvSpPr/>
          <p:nvPr/>
        </p:nvSpPr>
        <p:spPr>
          <a:xfrm>
            <a:off x="3030053" y="0"/>
            <a:ext cx="48000" cy="5143499"/>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640" name="Shape 640"/>
          <p:cNvSpPr txBox="1">
            <a:spLocks noGrp="1"/>
          </p:cNvSpPr>
          <p:nvPr>
            <p:ph type="title"/>
          </p:nvPr>
        </p:nvSpPr>
        <p:spPr>
          <a:xfrm>
            <a:off x="342900" y="445769"/>
            <a:ext cx="2400300" cy="1714500"/>
          </a:xfrm>
          <a:prstGeom prst="rect">
            <a:avLst/>
          </a:prstGeom>
          <a:noFill/>
          <a:ln>
            <a:noFill/>
          </a:ln>
        </p:spPr>
        <p:txBody>
          <a:bodyPr lIns="68575" tIns="68575" rIns="68575" bIns="68575" anchor="b" anchorCtr="0"/>
          <a:lstStyle>
            <a:lvl1pPr lvl="0" rtl="0">
              <a:spcBef>
                <a:spcPts val="0"/>
              </a:spcBef>
              <a:defRPr sz="2700" b="0">
                <a:solidFill>
                  <a:srgbClr val="FFFFFF"/>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1" name="Shape 641"/>
          <p:cNvSpPr txBox="1">
            <a:spLocks noGrp="1"/>
          </p:cNvSpPr>
          <p:nvPr>
            <p:ph type="body" idx="1"/>
          </p:nvPr>
        </p:nvSpPr>
        <p:spPr>
          <a:xfrm>
            <a:off x="3600450" y="548640"/>
            <a:ext cx="4869300" cy="3943199"/>
          </a:xfrm>
          <a:prstGeom prst="rect">
            <a:avLst/>
          </a:prstGeom>
          <a:noFill/>
          <a:ln>
            <a:noFill/>
          </a:ln>
        </p:spPr>
        <p:txBody>
          <a:bodyPr lIns="68575" tIns="68575" rIns="68575" bIns="68575" anchor="t" anchorCtr="0"/>
          <a:lstStyle>
            <a:lvl1pPr marL="63500" lvl="0" indent="38100" algn="l" rtl="0">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marL="292100" lvl="1" indent="-63500" algn="l" rtl="0">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marL="419100" lvl="2"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marL="558800" lvl="3" indent="-762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marL="698500" lvl="4"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marL="825500" lvl="5"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marL="977900" lvl="6"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marL="1130300" lvl="7"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marL="1270000" lvl="8" indent="-1016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a:endParaRPr/>
          </a:p>
        </p:txBody>
      </p:sp>
      <p:sp>
        <p:nvSpPr>
          <p:cNvPr id="642" name="Shape 642"/>
          <p:cNvSpPr txBox="1">
            <a:spLocks noGrp="1"/>
          </p:cNvSpPr>
          <p:nvPr>
            <p:ph type="body" idx="2"/>
          </p:nvPr>
        </p:nvSpPr>
        <p:spPr>
          <a:xfrm>
            <a:off x="342900" y="2194559"/>
            <a:ext cx="2400300" cy="2534399"/>
          </a:xfrm>
          <a:prstGeom prst="rect">
            <a:avLst/>
          </a:prstGeom>
          <a:noFill/>
          <a:ln>
            <a:noFill/>
          </a:ln>
        </p:spPr>
        <p:txBody>
          <a:bodyPr lIns="68575" tIns="68575" rIns="68575" bIns="68575" anchor="t" anchorCtr="0"/>
          <a:lstStyle>
            <a:lvl1pPr marL="0" lvl="0" indent="0" rtl="0">
              <a:spcBef>
                <a:spcPts val="0"/>
              </a:spcBef>
              <a:buClr>
                <a:srgbClr val="FFFFFF"/>
              </a:buClr>
              <a:buFont typeface="Calibri"/>
              <a:buNone/>
              <a:defRPr sz="1100">
                <a:solidFill>
                  <a:srgbClr val="FFFFFF"/>
                </a:solidFill>
              </a:defRPr>
            </a:lvl1pPr>
            <a:lvl2pPr marL="342900" lvl="1" indent="0" rtl="0">
              <a:spcBef>
                <a:spcPts val="0"/>
              </a:spcBef>
              <a:buFont typeface="Calibri"/>
              <a:buNone/>
              <a:defRPr sz="900"/>
            </a:lvl2pPr>
            <a:lvl3pPr marL="685800" lvl="2" indent="0" rtl="0">
              <a:spcBef>
                <a:spcPts val="0"/>
              </a:spcBef>
              <a:buFont typeface="Calibri"/>
              <a:buNone/>
              <a:defRPr sz="800"/>
            </a:lvl3pPr>
            <a:lvl4pPr marL="1028700" lvl="3" indent="0" rtl="0">
              <a:spcBef>
                <a:spcPts val="0"/>
              </a:spcBef>
              <a:buFont typeface="Calibri"/>
              <a:buNone/>
              <a:defRPr sz="700"/>
            </a:lvl4pPr>
            <a:lvl5pPr marL="1371600" lvl="4" indent="0" rtl="0">
              <a:spcBef>
                <a:spcPts val="0"/>
              </a:spcBef>
              <a:buFont typeface="Calibri"/>
              <a:buNone/>
              <a:defRPr sz="700"/>
            </a:lvl5pPr>
            <a:lvl6pPr marL="1714500" lvl="5" indent="0" rtl="0">
              <a:spcBef>
                <a:spcPts val="0"/>
              </a:spcBef>
              <a:buFont typeface="Calibri"/>
              <a:buNone/>
              <a:defRPr sz="700"/>
            </a:lvl6pPr>
            <a:lvl7pPr marL="2057400" lvl="6" indent="0" rtl="0">
              <a:spcBef>
                <a:spcPts val="0"/>
              </a:spcBef>
              <a:buFont typeface="Calibri"/>
              <a:buNone/>
              <a:defRPr sz="700"/>
            </a:lvl7pPr>
            <a:lvl8pPr marL="2400300" lvl="7" indent="0" rtl="0">
              <a:spcBef>
                <a:spcPts val="0"/>
              </a:spcBef>
              <a:buFont typeface="Calibri"/>
              <a:buNone/>
              <a:defRPr sz="700"/>
            </a:lvl8pPr>
            <a:lvl9pPr marL="2743200" lvl="8" indent="0" rtl="0">
              <a:spcBef>
                <a:spcPts val="0"/>
              </a:spcBef>
              <a:buFont typeface="Calibri"/>
              <a:buNone/>
              <a:defRPr sz="700"/>
            </a:lvl9pPr>
          </a:lstStyle>
          <a:p>
            <a:endParaRPr/>
          </a:p>
        </p:txBody>
      </p:sp>
      <p:sp>
        <p:nvSpPr>
          <p:cNvPr id="643" name="Shape 643"/>
          <p:cNvSpPr txBox="1">
            <a:spLocks noGrp="1"/>
          </p:cNvSpPr>
          <p:nvPr>
            <p:ph type="dt" idx="10"/>
          </p:nvPr>
        </p:nvSpPr>
        <p:spPr>
          <a:xfrm>
            <a:off x="349134" y="4844839"/>
            <a:ext cx="1963800"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44" name="Shape 644"/>
          <p:cNvSpPr txBox="1">
            <a:spLocks noGrp="1"/>
          </p:cNvSpPr>
          <p:nvPr>
            <p:ph type="ftr" idx="11"/>
          </p:nvPr>
        </p:nvSpPr>
        <p:spPr>
          <a:xfrm>
            <a:off x="3600450" y="4844839"/>
            <a:ext cx="3486299"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chemeClr val="dk2"/>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45" name="Shape 645"/>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chemeClr val="dk2"/>
                </a:solidFill>
                <a:latin typeface="Calibri"/>
                <a:ea typeface="Calibri"/>
                <a:cs typeface="Calibri"/>
                <a:sym typeface="Calibri"/>
              </a:rPr>
              <a:t>‹#›</a:t>
            </a:fld>
            <a:endParaRPr lang="en" sz="800" b="0" i="0" u="none" strike="noStrike" cap="none">
              <a:solidFill>
                <a:schemeClr val="dk2"/>
              </a:solidFill>
              <a:latin typeface="Calibri"/>
              <a:ea typeface="Calibri"/>
              <a:cs typeface="Calibri"/>
              <a:sym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6"/>
        <p:cNvGrpSpPr/>
        <p:nvPr/>
      </p:nvGrpSpPr>
      <p:grpSpPr>
        <a:xfrm>
          <a:off x="0" y="0"/>
          <a:ext cx="0" cy="0"/>
          <a:chOff x="0" y="0"/>
          <a:chExt cx="0" cy="0"/>
        </a:xfrm>
      </p:grpSpPr>
      <p:sp>
        <p:nvSpPr>
          <p:cNvPr id="647" name="Shape 647"/>
          <p:cNvSpPr/>
          <p:nvPr/>
        </p:nvSpPr>
        <p:spPr>
          <a:xfrm>
            <a:off x="0" y="3714750"/>
            <a:ext cx="9141599" cy="1428900"/>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648" name="Shape 648"/>
          <p:cNvSpPr/>
          <p:nvPr/>
        </p:nvSpPr>
        <p:spPr>
          <a:xfrm>
            <a:off x="11" y="3686307"/>
            <a:ext cx="9141599"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649" name="Shape 649"/>
          <p:cNvSpPr txBox="1">
            <a:spLocks noGrp="1"/>
          </p:cNvSpPr>
          <p:nvPr>
            <p:ph type="title"/>
          </p:nvPr>
        </p:nvSpPr>
        <p:spPr>
          <a:xfrm>
            <a:off x="822959" y="3806189"/>
            <a:ext cx="7585199" cy="617099"/>
          </a:xfrm>
          <a:prstGeom prst="rect">
            <a:avLst/>
          </a:prstGeom>
          <a:noFill/>
          <a:ln>
            <a:noFill/>
          </a:ln>
        </p:spPr>
        <p:txBody>
          <a:bodyPr lIns="68575" tIns="68575" rIns="68575" bIns="68575" anchor="b" anchorCtr="0"/>
          <a:lstStyle>
            <a:lvl1pPr lvl="0" rtl="0">
              <a:spcBef>
                <a:spcPts val="0"/>
              </a:spcBef>
              <a:defRPr sz="2700" b="0">
                <a:solidFill>
                  <a:srgbClr val="FFFFFF"/>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0" name="Shape 650"/>
          <p:cNvSpPr>
            <a:spLocks noGrp="1"/>
          </p:cNvSpPr>
          <p:nvPr>
            <p:ph type="pic" idx="2"/>
          </p:nvPr>
        </p:nvSpPr>
        <p:spPr>
          <a:xfrm>
            <a:off x="11" y="0"/>
            <a:ext cx="9144000" cy="3686400"/>
          </a:xfrm>
          <a:prstGeom prst="rect">
            <a:avLst/>
          </a:prstGeom>
          <a:solidFill>
            <a:srgbClr val="BECAD4"/>
          </a:solidFill>
          <a:ln>
            <a:noFill/>
          </a:ln>
        </p:spPr>
        <p:txBody>
          <a:bodyPr lIns="68575" tIns="68575" rIns="68575" bIns="68575" anchor="t" anchorCtr="0"/>
          <a:lstStyle>
            <a:lvl1pPr marL="0" marR="0" lvl="0" indent="0" algn="l" rtl="0">
              <a:spcBef>
                <a:spcPts val="0"/>
              </a:spcBef>
              <a:buClr>
                <a:srgbClr val="FFFFFF"/>
              </a:buClr>
              <a:buSzPct val="45833"/>
              <a:buFont typeface="Calibri"/>
              <a:buNone/>
              <a:defRPr sz="2400" b="0" i="0" u="none" strike="noStrike" cap="none">
                <a:solidFill>
                  <a:srgbClr val="FFFFFF"/>
                </a:solidFill>
                <a:latin typeface="Calibri"/>
                <a:ea typeface="Calibri"/>
                <a:cs typeface="Calibri"/>
                <a:sym typeface="Calibri"/>
              </a:defRPr>
            </a:lvl1pPr>
            <a:lvl2pPr marL="342900" marR="0" lvl="1" indent="0" algn="l" rtl="0">
              <a:spcBef>
                <a:spcPts val="0"/>
              </a:spcBef>
              <a:buClr>
                <a:schemeClr val="dk1"/>
              </a:buClr>
              <a:buSzPct val="52380"/>
              <a:buFont typeface="Calibri"/>
              <a:buNone/>
              <a:defRPr sz="2100" b="0" i="0" u="none" strike="noStrike" cap="none">
                <a:solidFill>
                  <a:schemeClr val="dk1"/>
                </a:solidFill>
                <a:latin typeface="Calibri"/>
                <a:ea typeface="Calibri"/>
                <a:cs typeface="Calibri"/>
                <a:sym typeface="Calibri"/>
              </a:defRPr>
            </a:lvl2pPr>
            <a:lvl3pPr marL="685800" marR="0" lvl="2" indent="0" algn="l" rtl="0">
              <a:spcBef>
                <a:spcPts val="0"/>
              </a:spcBef>
              <a:buClr>
                <a:schemeClr val="dk1"/>
              </a:buClr>
              <a:buSzPct val="61111"/>
              <a:buFont typeface="Calibri"/>
              <a:buNone/>
              <a:defRPr sz="1800" b="0" i="0" u="none" strike="noStrike" cap="none">
                <a:solidFill>
                  <a:schemeClr val="dk1"/>
                </a:solidFill>
                <a:latin typeface="Calibri"/>
                <a:ea typeface="Calibri"/>
                <a:cs typeface="Calibri"/>
                <a:sym typeface="Calibri"/>
              </a:defRPr>
            </a:lvl3pPr>
            <a:lvl4pPr marL="1028700" marR="0" lvl="3" indent="0" algn="l" rtl="0">
              <a:spcBef>
                <a:spcPts val="0"/>
              </a:spcBef>
              <a:buClr>
                <a:schemeClr val="dk1"/>
              </a:buClr>
              <a:buSzPct val="73333"/>
              <a:buFont typeface="Calibri"/>
              <a:buNone/>
              <a:defRPr sz="1500" b="0" i="0" u="none" strike="noStrike" cap="none">
                <a:solidFill>
                  <a:schemeClr val="dk1"/>
                </a:solidFill>
                <a:latin typeface="Calibri"/>
                <a:ea typeface="Calibri"/>
                <a:cs typeface="Calibri"/>
                <a:sym typeface="Calibri"/>
              </a:defRPr>
            </a:lvl4pPr>
            <a:lvl5pPr marL="1371600" marR="0" lvl="4" indent="0" algn="l" rtl="0">
              <a:spcBef>
                <a:spcPts val="0"/>
              </a:spcBef>
              <a:buClr>
                <a:schemeClr val="dk1"/>
              </a:buClr>
              <a:buSzPct val="73333"/>
              <a:buFont typeface="Calibri"/>
              <a:buNone/>
              <a:defRPr sz="1500" b="0" i="0" u="none" strike="noStrike" cap="none">
                <a:solidFill>
                  <a:schemeClr val="dk1"/>
                </a:solidFill>
                <a:latin typeface="Calibri"/>
                <a:ea typeface="Calibri"/>
                <a:cs typeface="Calibri"/>
                <a:sym typeface="Calibri"/>
              </a:defRPr>
            </a:lvl5pPr>
            <a:lvl6pPr marL="1714500" marR="0" lvl="5" indent="0" algn="l" rtl="0">
              <a:spcBef>
                <a:spcPts val="0"/>
              </a:spcBef>
              <a:buClr>
                <a:schemeClr val="dk1"/>
              </a:buClr>
              <a:buSzPct val="73333"/>
              <a:buFont typeface="Calibri"/>
              <a:buNone/>
              <a:defRPr sz="1500" b="0" i="0" u="none" strike="noStrike" cap="none">
                <a:solidFill>
                  <a:schemeClr val="dk1"/>
                </a:solidFill>
                <a:latin typeface="Calibri"/>
                <a:ea typeface="Calibri"/>
                <a:cs typeface="Calibri"/>
                <a:sym typeface="Calibri"/>
              </a:defRPr>
            </a:lvl6pPr>
            <a:lvl7pPr marL="2057400" marR="0" lvl="6" indent="0" algn="l" rtl="0">
              <a:spcBef>
                <a:spcPts val="0"/>
              </a:spcBef>
              <a:buClr>
                <a:schemeClr val="dk1"/>
              </a:buClr>
              <a:buSzPct val="73333"/>
              <a:buFont typeface="Calibri"/>
              <a:buNone/>
              <a:defRPr sz="1500" b="0" i="0" u="none" strike="noStrike" cap="none">
                <a:solidFill>
                  <a:schemeClr val="dk1"/>
                </a:solidFill>
                <a:latin typeface="Calibri"/>
                <a:ea typeface="Calibri"/>
                <a:cs typeface="Calibri"/>
                <a:sym typeface="Calibri"/>
              </a:defRPr>
            </a:lvl7pPr>
            <a:lvl8pPr marL="2400300" marR="0" lvl="7" indent="0" algn="l" rtl="0">
              <a:spcBef>
                <a:spcPts val="0"/>
              </a:spcBef>
              <a:buClr>
                <a:schemeClr val="dk1"/>
              </a:buClr>
              <a:buSzPct val="73333"/>
              <a:buFont typeface="Calibri"/>
              <a:buNone/>
              <a:defRPr sz="1500" b="0" i="0" u="none" strike="noStrike" cap="none">
                <a:solidFill>
                  <a:schemeClr val="dk1"/>
                </a:solidFill>
                <a:latin typeface="Calibri"/>
                <a:ea typeface="Calibri"/>
                <a:cs typeface="Calibri"/>
                <a:sym typeface="Calibri"/>
              </a:defRPr>
            </a:lvl8pPr>
            <a:lvl9pPr marL="2743200" marR="0" lvl="8" indent="0" algn="l" rtl="0">
              <a:spcBef>
                <a:spcPts val="0"/>
              </a:spcBef>
              <a:buClr>
                <a:schemeClr val="dk1"/>
              </a:buClr>
              <a:buSzPct val="73333"/>
              <a:buFont typeface="Calibri"/>
              <a:buNone/>
              <a:defRPr sz="1500" b="0" i="0" u="none" strike="noStrike" cap="none">
                <a:solidFill>
                  <a:schemeClr val="dk1"/>
                </a:solidFill>
                <a:latin typeface="Calibri"/>
                <a:ea typeface="Calibri"/>
                <a:cs typeface="Calibri"/>
                <a:sym typeface="Calibri"/>
              </a:defRPr>
            </a:lvl9pPr>
          </a:lstStyle>
          <a:p>
            <a:endParaRPr/>
          </a:p>
        </p:txBody>
      </p:sp>
      <p:sp>
        <p:nvSpPr>
          <p:cNvPr id="651" name="Shape 651"/>
          <p:cNvSpPr txBox="1">
            <a:spLocks noGrp="1"/>
          </p:cNvSpPr>
          <p:nvPr>
            <p:ph type="body" idx="1"/>
          </p:nvPr>
        </p:nvSpPr>
        <p:spPr>
          <a:xfrm>
            <a:off x="822959" y="4430267"/>
            <a:ext cx="7584900" cy="445799"/>
          </a:xfrm>
          <a:prstGeom prst="rect">
            <a:avLst/>
          </a:prstGeom>
          <a:noFill/>
          <a:ln>
            <a:noFill/>
          </a:ln>
        </p:spPr>
        <p:txBody>
          <a:bodyPr lIns="68575" tIns="68575" rIns="68575" bIns="68575" anchor="t" anchorCtr="0"/>
          <a:lstStyle>
            <a:lvl1pPr marL="0" lvl="0" indent="0" rtl="0">
              <a:spcBef>
                <a:spcPts val="0"/>
              </a:spcBef>
              <a:spcAft>
                <a:spcPts val="500"/>
              </a:spcAft>
              <a:buClr>
                <a:srgbClr val="FFFFFF"/>
              </a:buClr>
              <a:buFont typeface="Calibri"/>
              <a:buNone/>
              <a:defRPr sz="1100">
                <a:solidFill>
                  <a:srgbClr val="FFFFFF"/>
                </a:solidFill>
              </a:defRPr>
            </a:lvl1pPr>
            <a:lvl2pPr marL="342900" lvl="1" indent="0" rtl="0">
              <a:spcBef>
                <a:spcPts val="0"/>
              </a:spcBef>
              <a:buFont typeface="Calibri"/>
              <a:buNone/>
              <a:defRPr sz="900"/>
            </a:lvl2pPr>
            <a:lvl3pPr marL="685800" lvl="2" indent="0" rtl="0">
              <a:spcBef>
                <a:spcPts val="0"/>
              </a:spcBef>
              <a:buFont typeface="Calibri"/>
              <a:buNone/>
              <a:defRPr sz="800"/>
            </a:lvl3pPr>
            <a:lvl4pPr marL="1028700" lvl="3" indent="0" rtl="0">
              <a:spcBef>
                <a:spcPts val="0"/>
              </a:spcBef>
              <a:buFont typeface="Calibri"/>
              <a:buNone/>
              <a:defRPr sz="700"/>
            </a:lvl4pPr>
            <a:lvl5pPr marL="1371600" lvl="4" indent="0" rtl="0">
              <a:spcBef>
                <a:spcPts val="0"/>
              </a:spcBef>
              <a:buFont typeface="Calibri"/>
              <a:buNone/>
              <a:defRPr sz="700"/>
            </a:lvl5pPr>
            <a:lvl6pPr marL="1714500" lvl="5" indent="0" rtl="0">
              <a:spcBef>
                <a:spcPts val="0"/>
              </a:spcBef>
              <a:buFont typeface="Calibri"/>
              <a:buNone/>
              <a:defRPr sz="700"/>
            </a:lvl6pPr>
            <a:lvl7pPr marL="2057400" lvl="6" indent="0" rtl="0">
              <a:spcBef>
                <a:spcPts val="0"/>
              </a:spcBef>
              <a:buFont typeface="Calibri"/>
              <a:buNone/>
              <a:defRPr sz="700"/>
            </a:lvl7pPr>
            <a:lvl8pPr marL="2400300" lvl="7" indent="0" rtl="0">
              <a:spcBef>
                <a:spcPts val="0"/>
              </a:spcBef>
              <a:buFont typeface="Calibri"/>
              <a:buNone/>
              <a:defRPr sz="700"/>
            </a:lvl8pPr>
            <a:lvl9pPr marL="2743200" lvl="8" indent="0" rtl="0">
              <a:spcBef>
                <a:spcPts val="0"/>
              </a:spcBef>
              <a:buFont typeface="Calibri"/>
              <a:buNone/>
              <a:defRPr sz="700"/>
            </a:lvl9pPr>
          </a:lstStyle>
          <a:p>
            <a:endParaRPr/>
          </a:p>
        </p:txBody>
      </p:sp>
      <p:sp>
        <p:nvSpPr>
          <p:cNvPr id="652" name="Shape 652"/>
          <p:cNvSpPr txBox="1">
            <a:spLocks noGrp="1"/>
          </p:cNvSpPr>
          <p:nvPr>
            <p:ph type="dt" idx="10"/>
          </p:nvPr>
        </p:nvSpPr>
        <p:spPr>
          <a:xfrm>
            <a:off x="822959" y="4844839"/>
            <a:ext cx="1854299"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53" name="Shape 653"/>
          <p:cNvSpPr txBox="1">
            <a:spLocks noGrp="1"/>
          </p:cNvSpPr>
          <p:nvPr>
            <p:ph type="ftr" idx="11"/>
          </p:nvPr>
        </p:nvSpPr>
        <p:spPr>
          <a:xfrm>
            <a:off x="2764638" y="4844839"/>
            <a:ext cx="3617100" cy="273900"/>
          </a:xfrm>
          <a:prstGeom prst="rect">
            <a:avLst/>
          </a:prstGeom>
          <a:noFill/>
          <a:ln>
            <a:noFill/>
          </a:ln>
        </p:spPr>
        <p:txBody>
          <a:bodyPr lIns="68575" tIns="68575" rIns="68575" bIns="68575" anchor="ctr" anchorCtr="0"/>
          <a:lstStyle>
            <a:lvl1pPr marL="0" marR="0" lvl="0" indent="0" algn="ctr"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54" name="Shape 654"/>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360300" y="4279656"/>
            <a:ext cx="8391300" cy="393600"/>
          </a:xfrm>
          <a:prstGeom prst="rect">
            <a:avLst/>
          </a:prstGeom>
          <a:solidFill>
            <a:schemeClr val="dk1"/>
          </a:solidFill>
        </p:spPr>
        <p:txBody>
          <a:bodyPr lIns="91425" tIns="91425" rIns="91425" bIns="91425" anchor="ctr" anchorCtr="0"/>
          <a:lstStyle>
            <a:lvl1pPr lvl="0" algn="ctr">
              <a:lnSpc>
                <a:spcPct val="100000"/>
              </a:lnSpc>
              <a:spcBef>
                <a:spcPts val="0"/>
              </a:spcBef>
              <a:spcAft>
                <a:spcPts val="0"/>
              </a:spcAft>
              <a:buClr>
                <a:schemeClr val="lt1"/>
              </a:buClr>
              <a:buSzPct val="100000"/>
              <a:buNone/>
              <a:defRPr sz="1600">
                <a:solidFill>
                  <a:schemeClr val="lt1"/>
                </a:solidFill>
              </a:defRPr>
            </a:lvl1pPr>
          </a:lstStyle>
          <a:p>
            <a:endParaRPr/>
          </a:p>
        </p:txBody>
      </p:sp>
      <p:sp>
        <p:nvSpPr>
          <p:cNvPr id="77" name="Shape 7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822959" y="214952"/>
            <a:ext cx="7543800" cy="1088099"/>
          </a:xfrm>
          <a:prstGeom prst="rect">
            <a:avLst/>
          </a:prstGeom>
          <a:noFill/>
          <a:ln>
            <a:noFill/>
          </a:ln>
        </p:spPr>
        <p:txBody>
          <a:bodyPr lIns="68575" tIns="68575" rIns="68575" bIns="68575" anchor="b" anchorCtr="0"/>
          <a:lstStyle>
            <a:lvl1pPr lvl="0" algn="l" rtl="0">
              <a:lnSpc>
                <a:spcPct val="85000"/>
              </a:lnSpc>
              <a:spcBef>
                <a:spcPts val="0"/>
              </a:spcBef>
              <a:buClr>
                <a:srgbClr val="3F3F3F"/>
              </a:buClr>
              <a:buFont typeface="Calibri"/>
              <a:buNone/>
              <a:defRPr sz="36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7" name="Shape 657"/>
          <p:cNvSpPr txBox="1">
            <a:spLocks noGrp="1"/>
          </p:cNvSpPr>
          <p:nvPr>
            <p:ph type="body" idx="1"/>
          </p:nvPr>
        </p:nvSpPr>
        <p:spPr>
          <a:xfrm rot="5400000">
            <a:off x="3086159" y="-878899"/>
            <a:ext cx="3017400" cy="7543800"/>
          </a:xfrm>
          <a:prstGeom prst="rect">
            <a:avLst/>
          </a:prstGeom>
          <a:noFill/>
          <a:ln>
            <a:noFill/>
          </a:ln>
        </p:spPr>
        <p:txBody>
          <a:bodyPr lIns="68575" tIns="68575" rIns="68575" bIns="68575" anchor="t" anchorCtr="0"/>
          <a:lstStyle>
            <a:lvl1pPr marL="63500" lvl="0" indent="38100" algn="l" rtl="0">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marL="292100" lvl="1" indent="-63500" algn="l" rtl="0">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marL="419100" lvl="2"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marL="558800" lvl="3" indent="-762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marL="698500" lvl="4"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marL="825500" lvl="5"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marL="977900" lvl="6"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marL="1130300" lvl="7"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marL="1270000" lvl="8" indent="-1016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a:endParaRPr/>
          </a:p>
        </p:txBody>
      </p:sp>
      <p:sp>
        <p:nvSpPr>
          <p:cNvPr id="658" name="Shape 658"/>
          <p:cNvSpPr txBox="1">
            <a:spLocks noGrp="1"/>
          </p:cNvSpPr>
          <p:nvPr>
            <p:ph type="dt" idx="10"/>
          </p:nvPr>
        </p:nvSpPr>
        <p:spPr>
          <a:xfrm>
            <a:off x="822959" y="4844839"/>
            <a:ext cx="1854299"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59" name="Shape 659"/>
          <p:cNvSpPr txBox="1">
            <a:spLocks noGrp="1"/>
          </p:cNvSpPr>
          <p:nvPr>
            <p:ph type="ftr" idx="11"/>
          </p:nvPr>
        </p:nvSpPr>
        <p:spPr>
          <a:xfrm>
            <a:off x="2764638" y="4844839"/>
            <a:ext cx="3617100" cy="273900"/>
          </a:xfrm>
          <a:prstGeom prst="rect">
            <a:avLst/>
          </a:prstGeom>
          <a:noFill/>
          <a:ln>
            <a:noFill/>
          </a:ln>
        </p:spPr>
        <p:txBody>
          <a:bodyPr lIns="68575" tIns="68575" rIns="68575" bIns="68575" anchor="ctr" anchorCtr="0"/>
          <a:lstStyle>
            <a:lvl1pPr marL="0" marR="0" lvl="0" indent="0" algn="ctr"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60" name="Shape 660"/>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61"/>
        <p:cNvGrpSpPr/>
        <p:nvPr/>
      </p:nvGrpSpPr>
      <p:grpSpPr>
        <a:xfrm>
          <a:off x="0" y="0"/>
          <a:ext cx="0" cy="0"/>
          <a:chOff x="0" y="0"/>
          <a:chExt cx="0" cy="0"/>
        </a:xfrm>
      </p:grpSpPr>
      <p:sp>
        <p:nvSpPr>
          <p:cNvPr id="662" name="Shape 662"/>
          <p:cNvSpPr/>
          <p:nvPr/>
        </p:nvSpPr>
        <p:spPr>
          <a:xfrm>
            <a:off x="2381" y="4800600"/>
            <a:ext cx="9141599" cy="342899"/>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663" name="Shape 663"/>
          <p:cNvSpPr/>
          <p:nvPr/>
        </p:nvSpPr>
        <p:spPr>
          <a:xfrm>
            <a:off x="11" y="4750737"/>
            <a:ext cx="9141599"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664" name="Shape 664"/>
          <p:cNvSpPr txBox="1">
            <a:spLocks noGrp="1"/>
          </p:cNvSpPr>
          <p:nvPr>
            <p:ph type="title"/>
          </p:nvPr>
        </p:nvSpPr>
        <p:spPr>
          <a:xfrm rot="5400000">
            <a:off x="5369549" y="1483426"/>
            <a:ext cx="4320000" cy="1971599"/>
          </a:xfrm>
          <a:prstGeom prst="rect">
            <a:avLst/>
          </a:prstGeom>
          <a:noFill/>
          <a:ln>
            <a:noFill/>
          </a:ln>
        </p:spPr>
        <p:txBody>
          <a:bodyPr lIns="68575" tIns="68575" rIns="68575" bIns="68575" anchor="b" anchorCtr="0"/>
          <a:lstStyle>
            <a:lvl1pPr lvl="0" algn="l" rtl="0">
              <a:lnSpc>
                <a:spcPct val="85000"/>
              </a:lnSpc>
              <a:spcBef>
                <a:spcPts val="0"/>
              </a:spcBef>
              <a:buClr>
                <a:srgbClr val="3F3F3F"/>
              </a:buClr>
              <a:buFont typeface="Calibri"/>
              <a:buNone/>
              <a:defRPr sz="36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5" name="Shape 665"/>
          <p:cNvSpPr txBox="1">
            <a:spLocks noGrp="1"/>
          </p:cNvSpPr>
          <p:nvPr>
            <p:ph type="body" idx="1"/>
          </p:nvPr>
        </p:nvSpPr>
        <p:spPr>
          <a:xfrm rot="5400000">
            <a:off x="1368974" y="-431173"/>
            <a:ext cx="4320000" cy="5800799"/>
          </a:xfrm>
          <a:prstGeom prst="rect">
            <a:avLst/>
          </a:prstGeom>
          <a:noFill/>
          <a:ln>
            <a:noFill/>
          </a:ln>
        </p:spPr>
        <p:txBody>
          <a:bodyPr lIns="68575" tIns="68575" rIns="68575" bIns="68575" anchor="t" anchorCtr="0"/>
          <a:lstStyle>
            <a:lvl1pPr marL="63500" lvl="0" indent="38100" algn="l" rtl="0">
              <a:lnSpc>
                <a:spcPct val="90000"/>
              </a:lnSpc>
              <a:spcBef>
                <a:spcPts val="900"/>
              </a:spcBef>
              <a:spcAft>
                <a:spcPts val="200"/>
              </a:spcAft>
              <a:buClr>
                <a:schemeClr val="accent1"/>
              </a:buClr>
              <a:buFont typeface="Calibri"/>
              <a:buChar char=" "/>
              <a:defRPr sz="1500">
                <a:solidFill>
                  <a:srgbClr val="3F3F3F"/>
                </a:solidFill>
                <a:latin typeface="Calibri"/>
                <a:ea typeface="Calibri"/>
                <a:cs typeface="Calibri"/>
                <a:sym typeface="Calibri"/>
              </a:defRPr>
            </a:lvl1pPr>
            <a:lvl2pPr marL="292100" lvl="1" indent="-63500" algn="l" rtl="0">
              <a:lnSpc>
                <a:spcPct val="90000"/>
              </a:lnSpc>
              <a:spcBef>
                <a:spcPts val="200"/>
              </a:spcBef>
              <a:spcAft>
                <a:spcPts val="300"/>
              </a:spcAft>
              <a:buClr>
                <a:schemeClr val="accent1"/>
              </a:buClr>
              <a:buFont typeface="Calibri"/>
              <a:buChar char="◦"/>
              <a:defRPr sz="1400">
                <a:solidFill>
                  <a:srgbClr val="3F3F3F"/>
                </a:solidFill>
                <a:latin typeface="Calibri"/>
                <a:ea typeface="Calibri"/>
                <a:cs typeface="Calibri"/>
                <a:sym typeface="Calibri"/>
              </a:defRPr>
            </a:lvl2pPr>
            <a:lvl3pPr marL="419100" lvl="2"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3pPr>
            <a:lvl4pPr marL="558800" lvl="3" indent="-762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4pPr>
            <a:lvl5pPr marL="698500" lvl="4" indent="-635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5pPr>
            <a:lvl6pPr marL="825500" lvl="5"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6pPr>
            <a:lvl7pPr marL="977900" lvl="6"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7pPr>
            <a:lvl8pPr marL="1130300" lvl="7" indent="-1143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8pPr>
            <a:lvl9pPr marL="1270000" lvl="8" indent="-101600" algn="l" rtl="0">
              <a:lnSpc>
                <a:spcPct val="90000"/>
              </a:lnSpc>
              <a:spcBef>
                <a:spcPts val="200"/>
              </a:spcBef>
              <a:spcAft>
                <a:spcPts val="300"/>
              </a:spcAft>
              <a:buClr>
                <a:schemeClr val="accent1"/>
              </a:buClr>
              <a:buFont typeface="Calibri"/>
              <a:buChar char="◦"/>
              <a:defRPr sz="1100">
                <a:solidFill>
                  <a:srgbClr val="3F3F3F"/>
                </a:solidFill>
                <a:latin typeface="Calibri"/>
                <a:ea typeface="Calibri"/>
                <a:cs typeface="Calibri"/>
                <a:sym typeface="Calibri"/>
              </a:defRPr>
            </a:lvl9pPr>
          </a:lstStyle>
          <a:p>
            <a:endParaRPr/>
          </a:p>
        </p:txBody>
      </p:sp>
      <p:sp>
        <p:nvSpPr>
          <p:cNvPr id="666" name="Shape 666"/>
          <p:cNvSpPr txBox="1">
            <a:spLocks noGrp="1"/>
          </p:cNvSpPr>
          <p:nvPr>
            <p:ph type="dt" idx="10"/>
          </p:nvPr>
        </p:nvSpPr>
        <p:spPr>
          <a:xfrm>
            <a:off x="822959" y="4844839"/>
            <a:ext cx="1854299" cy="273900"/>
          </a:xfrm>
          <a:prstGeom prst="rect">
            <a:avLst/>
          </a:prstGeom>
          <a:noFill/>
          <a:ln>
            <a:noFill/>
          </a:ln>
        </p:spPr>
        <p:txBody>
          <a:bodyPr lIns="68575" tIns="68575" rIns="68575" bIns="68575" anchor="ctr" anchorCtr="0"/>
          <a:lstStyle>
            <a:lvl1pPr marL="0" marR="0" lvl="0" indent="0" algn="l"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67" name="Shape 667"/>
          <p:cNvSpPr txBox="1">
            <a:spLocks noGrp="1"/>
          </p:cNvSpPr>
          <p:nvPr>
            <p:ph type="ftr" idx="11"/>
          </p:nvPr>
        </p:nvSpPr>
        <p:spPr>
          <a:xfrm>
            <a:off x="2764638" y="4844839"/>
            <a:ext cx="3617100" cy="273900"/>
          </a:xfrm>
          <a:prstGeom prst="rect">
            <a:avLst/>
          </a:prstGeom>
          <a:noFill/>
          <a:ln>
            <a:noFill/>
          </a:ln>
        </p:spPr>
        <p:txBody>
          <a:bodyPr lIns="68575" tIns="68575" rIns="68575" bIns="68575" anchor="ctr" anchorCtr="0"/>
          <a:lstStyle>
            <a:lvl1pPr marL="0" marR="0" lvl="0" indent="0" algn="ctr" rtl="0">
              <a:spcBef>
                <a:spcPts val="0"/>
              </a:spcBef>
              <a:defRPr sz="700" b="0" i="0" u="none" strike="noStrike" cap="none">
                <a:solidFill>
                  <a:srgbClr val="FFFFFF"/>
                </a:solidFill>
                <a:latin typeface="Calibri"/>
                <a:ea typeface="Calibri"/>
                <a:cs typeface="Calibri"/>
                <a:sym typeface="Calibri"/>
              </a:defRPr>
            </a:lvl1pPr>
            <a:lvl2pPr marL="342900" marR="0" lvl="1" indent="0" algn="l" rtl="0">
              <a:spcBef>
                <a:spcPts val="0"/>
              </a:spcBef>
              <a:defRPr sz="1400" b="0" i="0" u="none" strike="noStrike" cap="none">
                <a:solidFill>
                  <a:schemeClr val="dk1"/>
                </a:solidFill>
                <a:latin typeface="Calibri"/>
                <a:ea typeface="Calibri"/>
                <a:cs typeface="Calibri"/>
                <a:sym typeface="Calibri"/>
              </a:defRPr>
            </a:lvl2pPr>
            <a:lvl3pPr marL="685800" marR="0" lvl="2" indent="0" algn="l" rtl="0">
              <a:spcBef>
                <a:spcPts val="0"/>
              </a:spcBef>
              <a:defRPr sz="1400" b="0" i="0" u="none" strike="noStrike" cap="none">
                <a:solidFill>
                  <a:schemeClr val="dk1"/>
                </a:solidFill>
                <a:latin typeface="Calibri"/>
                <a:ea typeface="Calibri"/>
                <a:cs typeface="Calibri"/>
                <a:sym typeface="Calibri"/>
              </a:defRPr>
            </a:lvl3pPr>
            <a:lvl4pPr marL="1028700" marR="0" lvl="3" indent="0" algn="l" rtl="0">
              <a:spcBef>
                <a:spcPts val="0"/>
              </a:spcBef>
              <a:defRPr sz="1400" b="0" i="0" u="none" strike="noStrike" cap="none">
                <a:solidFill>
                  <a:schemeClr val="dk1"/>
                </a:solidFill>
                <a:latin typeface="Calibri"/>
                <a:ea typeface="Calibri"/>
                <a:cs typeface="Calibri"/>
                <a:sym typeface="Calibri"/>
              </a:defRPr>
            </a:lvl4pPr>
            <a:lvl5pPr marL="1371600" marR="0" lvl="4" indent="0" algn="l" rtl="0">
              <a:spcBef>
                <a:spcPts val="0"/>
              </a:spcBef>
              <a:defRPr sz="1400" b="0" i="0" u="none" strike="noStrike" cap="none">
                <a:solidFill>
                  <a:schemeClr val="dk1"/>
                </a:solidFill>
                <a:latin typeface="Calibri"/>
                <a:ea typeface="Calibri"/>
                <a:cs typeface="Calibri"/>
                <a:sym typeface="Calibri"/>
              </a:defRPr>
            </a:lvl5pPr>
            <a:lvl6pPr marL="1714500" marR="0" lvl="5" indent="0" algn="l" rtl="0">
              <a:spcBef>
                <a:spcPts val="0"/>
              </a:spcBef>
              <a:defRPr sz="1400" b="0" i="0" u="none" strike="noStrike" cap="none">
                <a:solidFill>
                  <a:schemeClr val="dk1"/>
                </a:solidFill>
                <a:latin typeface="Calibri"/>
                <a:ea typeface="Calibri"/>
                <a:cs typeface="Calibri"/>
                <a:sym typeface="Calibri"/>
              </a:defRPr>
            </a:lvl6pPr>
            <a:lvl7pPr marL="2057400" marR="0" lvl="6" indent="0" algn="l" rtl="0">
              <a:spcBef>
                <a:spcPts val="0"/>
              </a:spcBef>
              <a:defRPr sz="1400" b="0" i="0" u="none" strike="noStrike" cap="none">
                <a:solidFill>
                  <a:schemeClr val="dk1"/>
                </a:solidFill>
                <a:latin typeface="Calibri"/>
                <a:ea typeface="Calibri"/>
                <a:cs typeface="Calibri"/>
                <a:sym typeface="Calibri"/>
              </a:defRPr>
            </a:lvl7pPr>
            <a:lvl8pPr marL="2400300" marR="0" lvl="7" indent="0" algn="l" rtl="0">
              <a:spcBef>
                <a:spcPts val="0"/>
              </a:spcBef>
              <a:defRPr sz="1400" b="0" i="0" u="none" strike="noStrike" cap="none">
                <a:solidFill>
                  <a:schemeClr val="dk1"/>
                </a:solidFill>
                <a:latin typeface="Calibri"/>
                <a:ea typeface="Calibri"/>
                <a:cs typeface="Calibri"/>
                <a:sym typeface="Calibri"/>
              </a:defRPr>
            </a:lvl8pPr>
            <a:lvl9pPr marL="2743200" marR="0" lvl="8" indent="0" algn="l" rtl="0">
              <a:spcBef>
                <a:spcPts val="0"/>
              </a:spcBef>
              <a:defRPr sz="1400" b="0" i="0" u="none" strike="noStrike" cap="none">
                <a:solidFill>
                  <a:schemeClr val="dk1"/>
                </a:solidFill>
                <a:latin typeface="Calibri"/>
                <a:ea typeface="Calibri"/>
                <a:cs typeface="Calibri"/>
                <a:sym typeface="Calibri"/>
              </a:defRPr>
            </a:lvl9pPr>
          </a:lstStyle>
          <a:p>
            <a:endParaRPr/>
          </a:p>
        </p:txBody>
      </p:sp>
      <p:sp>
        <p:nvSpPr>
          <p:cNvPr id="668" name="Shape 668"/>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Presentation Title - Title and Subtitle">
    <p:spTree>
      <p:nvGrpSpPr>
        <p:cNvPr id="1" name="Shape 676"/>
        <p:cNvGrpSpPr/>
        <p:nvPr/>
      </p:nvGrpSpPr>
      <p:grpSpPr>
        <a:xfrm>
          <a:off x="0" y="0"/>
          <a:ext cx="0" cy="0"/>
          <a:chOff x="0" y="0"/>
          <a:chExt cx="0" cy="0"/>
        </a:xfrm>
      </p:grpSpPr>
      <p:pic>
        <p:nvPicPr>
          <p:cNvPr id="677" name="Shape 677"/>
          <p:cNvPicPr preferRelativeResize="0"/>
          <p:nvPr/>
        </p:nvPicPr>
        <p:blipFill>
          <a:blip r:embed="rId2">
            <a:alphaModFix/>
          </a:blip>
          <a:stretch>
            <a:fillRect/>
          </a:stretch>
        </p:blipFill>
        <p:spPr>
          <a:xfrm>
            <a:off x="114329" y="4208537"/>
            <a:ext cx="9140427" cy="498872"/>
          </a:xfrm>
          <a:prstGeom prst="rect">
            <a:avLst/>
          </a:prstGeom>
          <a:noFill/>
          <a:ln>
            <a:noFill/>
          </a:ln>
        </p:spPr>
      </p:pic>
      <p:sp>
        <p:nvSpPr>
          <p:cNvPr id="678" name="Shape 678"/>
          <p:cNvSpPr/>
          <p:nvPr/>
        </p:nvSpPr>
        <p:spPr>
          <a:xfrm>
            <a:off x="2" y="4302776"/>
            <a:ext cx="9144000" cy="842400"/>
          </a:xfrm>
          <a:prstGeom prst="rect">
            <a:avLst/>
          </a:prstGeom>
          <a:solidFill>
            <a:schemeClr val="lt1"/>
          </a:solidFill>
          <a:ln>
            <a:noFill/>
          </a:ln>
        </p:spPr>
        <p:txBody>
          <a:bodyPr lIns="91400" tIns="45700" rIns="91400" bIns="45700" anchor="ctr" anchorCtr="0">
            <a:noAutofit/>
          </a:bodyPr>
          <a:lstStyle/>
          <a:p>
            <a:pPr lvl="0">
              <a:spcBef>
                <a:spcPts val="0"/>
              </a:spcBef>
              <a:buNone/>
            </a:pPr>
            <a:endParaRPr/>
          </a:p>
        </p:txBody>
      </p:sp>
      <p:pic>
        <p:nvPicPr>
          <p:cNvPr id="679" name="Shape 679"/>
          <p:cNvPicPr preferRelativeResize="0"/>
          <p:nvPr/>
        </p:nvPicPr>
        <p:blipFill>
          <a:blip r:embed="rId3">
            <a:alphaModFix/>
          </a:blip>
          <a:stretch>
            <a:fillRect/>
          </a:stretch>
        </p:blipFill>
        <p:spPr>
          <a:xfrm>
            <a:off x="630294" y="4536281"/>
            <a:ext cx="1898759" cy="364733"/>
          </a:xfrm>
          <a:prstGeom prst="rect">
            <a:avLst/>
          </a:prstGeom>
          <a:noFill/>
          <a:ln>
            <a:noFill/>
          </a:ln>
        </p:spPr>
      </p:pic>
      <p:pic>
        <p:nvPicPr>
          <p:cNvPr id="680" name="Shape 680"/>
          <p:cNvPicPr preferRelativeResize="0"/>
          <p:nvPr/>
        </p:nvPicPr>
        <p:blipFill>
          <a:blip r:embed="rId2">
            <a:alphaModFix/>
          </a:blip>
          <a:stretch>
            <a:fillRect/>
          </a:stretch>
        </p:blipFill>
        <p:spPr>
          <a:xfrm>
            <a:off x="0" y="279262"/>
            <a:ext cx="9140427" cy="498872"/>
          </a:xfrm>
          <a:prstGeom prst="rect">
            <a:avLst/>
          </a:prstGeom>
          <a:noFill/>
          <a:ln>
            <a:noFill/>
          </a:ln>
        </p:spPr>
      </p:pic>
      <p:sp>
        <p:nvSpPr>
          <p:cNvPr id="681" name="Shape 681"/>
          <p:cNvSpPr txBox="1">
            <a:spLocks noGrp="1"/>
          </p:cNvSpPr>
          <p:nvPr>
            <p:ph type="ctrTitle"/>
          </p:nvPr>
        </p:nvSpPr>
        <p:spPr>
          <a:xfrm>
            <a:off x="685800" y="1749320"/>
            <a:ext cx="8076600" cy="990600"/>
          </a:xfrm>
          <a:prstGeom prst="rect">
            <a:avLst/>
          </a:prstGeom>
          <a:noFill/>
          <a:ln>
            <a:noFill/>
          </a:ln>
        </p:spPr>
        <p:txBody>
          <a:bodyPr lIns="68575" tIns="68575" rIns="68575" bIns="68575" anchor="b" anchorCtr="0"/>
          <a:lstStyle>
            <a:lvl1pPr marL="0" marR="0" lvl="0" indent="0" algn="l" rtl="0">
              <a:spcBef>
                <a:spcPts val="0"/>
              </a:spcBef>
              <a:buClr>
                <a:schemeClr val="dk1"/>
              </a:buClr>
              <a:buFont typeface="Open Sans"/>
              <a:buNone/>
              <a:defRPr sz="3200" b="0" i="0" u="none" strike="noStrike" cap="none">
                <a:solidFill>
                  <a:schemeClr val="dk1"/>
                </a:solidFill>
                <a:latin typeface="Open Sans"/>
                <a:ea typeface="Open Sans"/>
                <a:cs typeface="Open Sans"/>
                <a:sym typeface="Open San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682" name="Shape 682"/>
          <p:cNvSpPr txBox="1">
            <a:spLocks noGrp="1"/>
          </p:cNvSpPr>
          <p:nvPr>
            <p:ph type="subTitle" idx="1"/>
          </p:nvPr>
        </p:nvSpPr>
        <p:spPr>
          <a:xfrm>
            <a:off x="685978" y="2683811"/>
            <a:ext cx="8076600" cy="541200"/>
          </a:xfrm>
          <a:prstGeom prst="rect">
            <a:avLst/>
          </a:prstGeom>
          <a:noFill/>
          <a:ln>
            <a:noFill/>
          </a:ln>
        </p:spPr>
        <p:txBody>
          <a:bodyPr lIns="68575" tIns="68575" rIns="68575" bIns="68575" anchor="t" anchorCtr="0"/>
          <a:lstStyle>
            <a:lvl1pPr marL="0" marR="0" lvl="0" indent="0" algn="l" rtl="0">
              <a:spcBef>
                <a:spcPts val="400"/>
              </a:spcBef>
              <a:buClr>
                <a:srgbClr val="989898"/>
              </a:buClr>
              <a:buFont typeface="Open Sans"/>
              <a:buNone/>
              <a:defRPr sz="2200" b="0" i="0" u="none" strike="noStrike" cap="none">
                <a:solidFill>
                  <a:srgbClr val="989898"/>
                </a:solidFill>
                <a:latin typeface="Open Sans"/>
                <a:ea typeface="Open Sans"/>
                <a:cs typeface="Open Sans"/>
                <a:sym typeface="Open Sans"/>
              </a:defRPr>
            </a:lvl1pPr>
            <a:lvl2pPr marL="457200" marR="0" lvl="1" indent="-12700" algn="ctr" rtl="0">
              <a:spcBef>
                <a:spcPts val="300"/>
              </a:spcBef>
              <a:buClr>
                <a:srgbClr val="989898"/>
              </a:buClr>
              <a:buFont typeface="Open Sans"/>
              <a:buNone/>
              <a:defRPr sz="1500" b="0" i="0" u="none" strike="noStrike" cap="none">
                <a:solidFill>
                  <a:srgbClr val="989898"/>
                </a:solidFill>
                <a:latin typeface="Open Sans"/>
                <a:ea typeface="Open Sans"/>
                <a:cs typeface="Open Sans"/>
                <a:sym typeface="Open Sans"/>
              </a:defRPr>
            </a:lvl2pPr>
            <a:lvl3pPr marL="914400" marR="0" lvl="2" indent="-12700" algn="ctr" rtl="0">
              <a:spcBef>
                <a:spcPts val="300"/>
              </a:spcBef>
              <a:buClr>
                <a:srgbClr val="989898"/>
              </a:buClr>
              <a:buFont typeface="Open Sans"/>
              <a:buNone/>
              <a:defRPr sz="1500" b="0" i="0" u="none" strike="noStrike" cap="none">
                <a:solidFill>
                  <a:srgbClr val="989898"/>
                </a:solidFill>
                <a:latin typeface="Open Sans"/>
                <a:ea typeface="Open Sans"/>
                <a:cs typeface="Open Sans"/>
                <a:sym typeface="Open Sans"/>
              </a:defRPr>
            </a:lvl3pPr>
            <a:lvl4pPr marL="1371600" marR="0" lvl="3" indent="-12700" algn="ctr" rtl="0">
              <a:spcBef>
                <a:spcPts val="300"/>
              </a:spcBef>
              <a:buClr>
                <a:srgbClr val="989898"/>
              </a:buClr>
              <a:buFont typeface="Open Sans"/>
              <a:buNone/>
              <a:defRPr sz="1400" b="0" i="0" u="none" strike="noStrike" cap="none">
                <a:solidFill>
                  <a:srgbClr val="989898"/>
                </a:solidFill>
                <a:latin typeface="Open Sans"/>
                <a:ea typeface="Open Sans"/>
                <a:cs typeface="Open Sans"/>
                <a:sym typeface="Open Sans"/>
              </a:defRPr>
            </a:lvl4pPr>
            <a:lvl5pPr marL="1828800" marR="0" lvl="4" indent="-12700" algn="ctr" rtl="0">
              <a:spcBef>
                <a:spcPts val="300"/>
              </a:spcBef>
              <a:buClr>
                <a:srgbClr val="989898"/>
              </a:buClr>
              <a:buFont typeface="Open Sans"/>
              <a:buNone/>
              <a:defRPr sz="1400" b="0" i="0" u="none" strike="noStrike" cap="none">
                <a:solidFill>
                  <a:srgbClr val="989898"/>
                </a:solidFill>
                <a:latin typeface="Open Sans"/>
                <a:ea typeface="Open Sans"/>
                <a:cs typeface="Open Sans"/>
                <a:sym typeface="Open Sans"/>
              </a:defRPr>
            </a:lvl5pPr>
            <a:lvl6pPr marL="2286000" marR="0" lvl="5" indent="-12700"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6pPr>
            <a:lvl7pPr marL="2743200" marR="0" lvl="6" indent="-12700"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7pPr>
            <a:lvl8pPr marL="3200400" marR="0" lvl="7" indent="-12700"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8pPr>
            <a:lvl9pPr marL="3657600" marR="0" lvl="8" indent="-12700"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9pPr>
          </a:lstStyle>
          <a:p>
            <a:endParaRPr/>
          </a:p>
        </p:txBody>
      </p:sp>
      <p:cxnSp>
        <p:nvCxnSpPr>
          <p:cNvPr id="683" name="Shape 683"/>
          <p:cNvCxnSpPr/>
          <p:nvPr/>
        </p:nvCxnSpPr>
        <p:spPr>
          <a:xfrm>
            <a:off x="0" y="4297164"/>
            <a:ext cx="9144000" cy="0"/>
          </a:xfrm>
          <a:prstGeom prst="straightConnector1">
            <a:avLst/>
          </a:prstGeom>
          <a:noFill/>
          <a:ln w="9525" cap="flat" cmpd="sng">
            <a:solidFill>
              <a:srgbClr val="D6D6D6"/>
            </a:solidFill>
            <a:prstDash val="solid"/>
            <a:round/>
            <a:headEnd type="none" w="med" len="med"/>
            <a:tailEnd type="none" w="med" len="med"/>
          </a:ln>
        </p:spPr>
      </p:cxnSp>
      <p:sp>
        <p:nvSpPr>
          <p:cNvPr id="684" name="Shape 684"/>
          <p:cNvSpPr/>
          <p:nvPr/>
        </p:nvSpPr>
        <p:spPr>
          <a:xfrm>
            <a:off x="0" y="0"/>
            <a:ext cx="9144000" cy="555000"/>
          </a:xfrm>
          <a:prstGeom prst="rect">
            <a:avLst/>
          </a:prstGeom>
          <a:solidFill>
            <a:schemeClr val="lt1"/>
          </a:solidFill>
          <a:ln>
            <a:noFill/>
          </a:ln>
        </p:spPr>
        <p:txBody>
          <a:bodyPr lIns="91400" tIns="45700" rIns="91400" bIns="45700" anchor="ctr" anchorCtr="0">
            <a:noAutofit/>
          </a:bodyPr>
          <a:lstStyle/>
          <a:p>
            <a:pPr lvl="0">
              <a:spcBef>
                <a:spcPts val="0"/>
              </a:spcBef>
              <a:buNone/>
            </a:pPr>
            <a:endParaRPr/>
          </a:p>
        </p:txBody>
      </p:sp>
      <p:sp>
        <p:nvSpPr>
          <p:cNvPr id="685" name="Shape 685"/>
          <p:cNvSpPr/>
          <p:nvPr/>
        </p:nvSpPr>
        <p:spPr>
          <a:xfrm>
            <a:off x="0" y="0"/>
            <a:ext cx="9144000" cy="678900"/>
          </a:xfrm>
          <a:prstGeom prst="rect">
            <a:avLst/>
          </a:prstGeom>
          <a:solidFill>
            <a:schemeClr val="lt1"/>
          </a:solidFill>
          <a:ln>
            <a:noFill/>
          </a:ln>
        </p:spPr>
        <p:txBody>
          <a:bodyPr lIns="91400" tIns="45700" rIns="91400" bIns="45700" anchor="ctr" anchorCtr="0">
            <a:noAutofit/>
          </a:bodyPr>
          <a:lstStyle/>
          <a:p>
            <a:pPr lvl="0">
              <a:spcBef>
                <a:spcPts val="0"/>
              </a:spcBef>
              <a:buNone/>
            </a:pPr>
            <a:endParaRPr/>
          </a:p>
        </p:txBody>
      </p:sp>
      <p:cxnSp>
        <p:nvCxnSpPr>
          <p:cNvPr id="686" name="Shape 686"/>
          <p:cNvCxnSpPr/>
          <p:nvPr/>
        </p:nvCxnSpPr>
        <p:spPr>
          <a:xfrm>
            <a:off x="0" y="679054"/>
            <a:ext cx="9144000" cy="0"/>
          </a:xfrm>
          <a:prstGeom prst="straightConnector1">
            <a:avLst/>
          </a:prstGeom>
          <a:noFill/>
          <a:ln w="9525" cap="flat" cmpd="sng">
            <a:solidFill>
              <a:srgbClr val="D6D6D6"/>
            </a:solidFill>
            <a:prstDash val="solid"/>
            <a:round/>
            <a:headEnd type="none" w="med" len="med"/>
            <a:tailEnd type="none" w="med" len="med"/>
          </a:ln>
        </p:spPr>
      </p:cxnSp>
      <p:sp>
        <p:nvSpPr>
          <p:cNvPr id="687" name="Shape 687"/>
          <p:cNvSpPr txBox="1">
            <a:spLocks noGrp="1"/>
          </p:cNvSpPr>
          <p:nvPr>
            <p:ph type="body" idx="2"/>
          </p:nvPr>
        </p:nvSpPr>
        <p:spPr>
          <a:xfrm>
            <a:off x="688359" y="3328987"/>
            <a:ext cx="8073900" cy="421500"/>
          </a:xfrm>
          <a:prstGeom prst="rect">
            <a:avLst/>
          </a:prstGeom>
          <a:noFill/>
          <a:ln>
            <a:noFill/>
          </a:ln>
        </p:spPr>
        <p:txBody>
          <a:bodyPr lIns="68575" tIns="68575" rIns="68575" bIns="68575" anchor="t" anchorCtr="0"/>
          <a:lstStyle>
            <a:lvl1pPr marL="0" lvl="0" indent="0" rtl="0">
              <a:spcBef>
                <a:spcPts val="0"/>
              </a:spcBef>
              <a:buFont typeface="Open Sans"/>
              <a:buNone/>
              <a:defRPr sz="1100"/>
            </a:lvl1pPr>
            <a:lvl2pPr marL="342900" lvl="1" indent="-12700" rtl="0">
              <a:spcBef>
                <a:spcPts val="0"/>
              </a:spcBef>
              <a:buFont typeface="Open Sans"/>
              <a:buNone/>
              <a:defRPr/>
            </a:lvl2pPr>
            <a:lvl3pPr marL="749300" lvl="2" indent="0" rtl="0">
              <a:spcBef>
                <a:spcPts val="0"/>
              </a:spcBef>
              <a:buFont typeface="Open Sans"/>
              <a:buNone/>
              <a:defRPr/>
            </a:lvl3pPr>
            <a:lvl4pPr marL="1206500" lvl="3" indent="0" rtl="0">
              <a:spcBef>
                <a:spcPts val="0"/>
              </a:spcBef>
              <a:buFont typeface="Open Sans"/>
              <a:buNone/>
              <a:defRPr/>
            </a:lvl4pPr>
            <a:lvl5pPr marL="1600200" lvl="4" indent="-12700"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8" name="Shape 688"/>
          <p:cNvSpPr/>
          <p:nvPr/>
        </p:nvSpPr>
        <p:spPr>
          <a:xfrm>
            <a:off x="7735224" y="4272236"/>
            <a:ext cx="206100" cy="27600"/>
          </a:xfrm>
          <a:prstGeom prst="rect">
            <a:avLst/>
          </a:prstGeom>
          <a:solidFill>
            <a:schemeClr val="accent1"/>
          </a:solidFill>
          <a:ln>
            <a:noFill/>
          </a:ln>
        </p:spPr>
        <p:txBody>
          <a:bodyPr lIns="68575" tIns="34275" rIns="68575" bIns="34275" anchor="t" anchorCtr="0">
            <a:noAutofit/>
          </a:bodyPr>
          <a:lstStyle/>
          <a:p>
            <a:pPr lvl="0">
              <a:spcBef>
                <a:spcPts val="0"/>
              </a:spcBef>
              <a:buNone/>
            </a:pPr>
            <a:endParaRPr/>
          </a:p>
        </p:txBody>
      </p:sp>
      <p:sp>
        <p:nvSpPr>
          <p:cNvPr id="689" name="Shape 689"/>
          <p:cNvSpPr/>
          <p:nvPr/>
        </p:nvSpPr>
        <p:spPr>
          <a:xfrm>
            <a:off x="8351255" y="4272236"/>
            <a:ext cx="204900" cy="27600"/>
          </a:xfrm>
          <a:prstGeom prst="rect">
            <a:avLst/>
          </a:prstGeom>
          <a:solidFill>
            <a:schemeClr val="accent4"/>
          </a:solidFill>
          <a:ln>
            <a:noFill/>
          </a:ln>
        </p:spPr>
        <p:txBody>
          <a:bodyPr lIns="68575" tIns="34275" rIns="68575" bIns="34275" anchor="t" anchorCtr="0">
            <a:noAutofit/>
          </a:bodyPr>
          <a:lstStyle/>
          <a:p>
            <a:pPr lvl="0">
              <a:spcBef>
                <a:spcPts val="0"/>
              </a:spcBef>
              <a:buNone/>
            </a:pPr>
            <a:endParaRPr/>
          </a:p>
        </p:txBody>
      </p:sp>
      <p:sp>
        <p:nvSpPr>
          <p:cNvPr id="690" name="Shape 690"/>
          <p:cNvSpPr/>
          <p:nvPr/>
        </p:nvSpPr>
        <p:spPr>
          <a:xfrm>
            <a:off x="8556285" y="4272236"/>
            <a:ext cx="206100" cy="27600"/>
          </a:xfrm>
          <a:prstGeom prst="rect">
            <a:avLst/>
          </a:prstGeom>
          <a:solidFill>
            <a:srgbClr val="C9CDCD"/>
          </a:solidFill>
          <a:ln>
            <a:noFill/>
          </a:ln>
        </p:spPr>
        <p:txBody>
          <a:bodyPr lIns="68575" tIns="34275" rIns="68575" bIns="34275" anchor="t" anchorCtr="0">
            <a:noAutofit/>
          </a:bodyPr>
          <a:lstStyle/>
          <a:p>
            <a:pPr lvl="0">
              <a:spcBef>
                <a:spcPts val="0"/>
              </a:spcBef>
              <a:buNone/>
            </a:pPr>
            <a:endParaRPr/>
          </a:p>
        </p:txBody>
      </p:sp>
      <p:sp>
        <p:nvSpPr>
          <p:cNvPr id="691" name="Shape 691"/>
          <p:cNvSpPr/>
          <p:nvPr/>
        </p:nvSpPr>
        <p:spPr>
          <a:xfrm>
            <a:off x="7941345" y="4272236"/>
            <a:ext cx="206100" cy="27600"/>
          </a:xfrm>
          <a:prstGeom prst="rect">
            <a:avLst/>
          </a:prstGeom>
          <a:solidFill>
            <a:schemeClr val="accent2"/>
          </a:solidFill>
          <a:ln>
            <a:noFill/>
          </a:ln>
        </p:spPr>
        <p:txBody>
          <a:bodyPr lIns="68575" tIns="34275" rIns="68575" bIns="34275" anchor="t" anchorCtr="0">
            <a:noAutofit/>
          </a:bodyPr>
          <a:lstStyle/>
          <a:p>
            <a:pPr lvl="0">
              <a:spcBef>
                <a:spcPts val="0"/>
              </a:spcBef>
              <a:buNone/>
            </a:pPr>
            <a:endParaRPr/>
          </a:p>
        </p:txBody>
      </p:sp>
      <p:sp>
        <p:nvSpPr>
          <p:cNvPr id="692" name="Shape 692"/>
          <p:cNvSpPr/>
          <p:nvPr/>
        </p:nvSpPr>
        <p:spPr>
          <a:xfrm>
            <a:off x="8147466" y="4272236"/>
            <a:ext cx="204600" cy="27600"/>
          </a:xfrm>
          <a:prstGeom prst="rect">
            <a:avLst/>
          </a:prstGeom>
          <a:solidFill>
            <a:schemeClr val="accent3"/>
          </a:solidFill>
          <a:ln>
            <a:noFill/>
          </a:ln>
        </p:spPr>
        <p:txBody>
          <a:bodyPr lIns="68575" tIns="34275" rIns="68575" bIns="34275" anchor="t" anchorCtr="0">
            <a:noAutofit/>
          </a:bodyPr>
          <a:lstStyle/>
          <a:p>
            <a:pPr lvl="0">
              <a:spcBef>
                <a:spcPts val="0"/>
              </a:spcBef>
              <a:buNone/>
            </a:pPr>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Presentation Title - Title Only">
    <p:spTree>
      <p:nvGrpSpPr>
        <p:cNvPr id="1" name="Shape 693"/>
        <p:cNvGrpSpPr/>
        <p:nvPr/>
      </p:nvGrpSpPr>
      <p:grpSpPr>
        <a:xfrm>
          <a:off x="0" y="0"/>
          <a:ext cx="0" cy="0"/>
          <a:chOff x="0" y="0"/>
          <a:chExt cx="0" cy="0"/>
        </a:xfrm>
      </p:grpSpPr>
      <p:pic>
        <p:nvPicPr>
          <p:cNvPr id="694" name="Shape 694"/>
          <p:cNvPicPr preferRelativeResize="0"/>
          <p:nvPr/>
        </p:nvPicPr>
        <p:blipFill>
          <a:blip r:embed="rId2">
            <a:alphaModFix/>
          </a:blip>
          <a:stretch>
            <a:fillRect/>
          </a:stretch>
        </p:blipFill>
        <p:spPr>
          <a:xfrm>
            <a:off x="114329" y="4208537"/>
            <a:ext cx="9140427" cy="498872"/>
          </a:xfrm>
          <a:prstGeom prst="rect">
            <a:avLst/>
          </a:prstGeom>
          <a:noFill/>
          <a:ln>
            <a:noFill/>
          </a:ln>
        </p:spPr>
      </p:pic>
      <p:sp>
        <p:nvSpPr>
          <p:cNvPr id="695" name="Shape 695"/>
          <p:cNvSpPr/>
          <p:nvPr/>
        </p:nvSpPr>
        <p:spPr>
          <a:xfrm>
            <a:off x="2" y="4302776"/>
            <a:ext cx="9144000" cy="842400"/>
          </a:xfrm>
          <a:prstGeom prst="rect">
            <a:avLst/>
          </a:prstGeom>
          <a:solidFill>
            <a:schemeClr val="lt1"/>
          </a:solidFill>
          <a:ln>
            <a:noFill/>
          </a:ln>
        </p:spPr>
        <p:txBody>
          <a:bodyPr lIns="91400" tIns="45700" rIns="91400" bIns="45700" anchor="ctr" anchorCtr="0">
            <a:noAutofit/>
          </a:bodyPr>
          <a:lstStyle/>
          <a:p>
            <a:pPr lvl="0">
              <a:spcBef>
                <a:spcPts val="0"/>
              </a:spcBef>
              <a:buNone/>
            </a:pPr>
            <a:endParaRPr/>
          </a:p>
        </p:txBody>
      </p:sp>
      <p:pic>
        <p:nvPicPr>
          <p:cNvPr id="696" name="Shape 696"/>
          <p:cNvPicPr preferRelativeResize="0"/>
          <p:nvPr/>
        </p:nvPicPr>
        <p:blipFill>
          <a:blip r:embed="rId2">
            <a:alphaModFix/>
          </a:blip>
          <a:stretch>
            <a:fillRect/>
          </a:stretch>
        </p:blipFill>
        <p:spPr>
          <a:xfrm>
            <a:off x="0" y="279262"/>
            <a:ext cx="9140427" cy="498872"/>
          </a:xfrm>
          <a:prstGeom prst="rect">
            <a:avLst/>
          </a:prstGeom>
          <a:noFill/>
          <a:ln>
            <a:noFill/>
          </a:ln>
        </p:spPr>
      </p:pic>
      <p:sp>
        <p:nvSpPr>
          <p:cNvPr id="697" name="Shape 697"/>
          <p:cNvSpPr txBox="1">
            <a:spLocks noGrp="1"/>
          </p:cNvSpPr>
          <p:nvPr>
            <p:ph type="ctrTitle"/>
          </p:nvPr>
        </p:nvSpPr>
        <p:spPr>
          <a:xfrm>
            <a:off x="685800" y="2158394"/>
            <a:ext cx="8076600" cy="990600"/>
          </a:xfrm>
          <a:prstGeom prst="rect">
            <a:avLst/>
          </a:prstGeom>
          <a:noFill/>
          <a:ln>
            <a:noFill/>
          </a:ln>
        </p:spPr>
        <p:txBody>
          <a:bodyPr lIns="68575" tIns="68575" rIns="68575" bIns="68575" anchor="b" anchorCtr="0"/>
          <a:lstStyle>
            <a:lvl1pPr marL="0" marR="0" lvl="0" indent="0" algn="l" rtl="0">
              <a:spcBef>
                <a:spcPts val="0"/>
              </a:spcBef>
              <a:buClr>
                <a:schemeClr val="dk1"/>
              </a:buClr>
              <a:buFont typeface="Open Sans"/>
              <a:buNone/>
              <a:defRPr sz="3200" b="0" i="0" u="none" strike="noStrike" cap="none">
                <a:solidFill>
                  <a:schemeClr val="dk1"/>
                </a:solidFill>
                <a:latin typeface="Open Sans"/>
                <a:ea typeface="Open Sans"/>
                <a:cs typeface="Open Sans"/>
                <a:sym typeface="Open San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cxnSp>
        <p:nvCxnSpPr>
          <p:cNvPr id="698" name="Shape 698"/>
          <p:cNvCxnSpPr/>
          <p:nvPr/>
        </p:nvCxnSpPr>
        <p:spPr>
          <a:xfrm>
            <a:off x="0" y="4297164"/>
            <a:ext cx="9144000" cy="0"/>
          </a:xfrm>
          <a:prstGeom prst="straightConnector1">
            <a:avLst/>
          </a:prstGeom>
          <a:noFill/>
          <a:ln w="9525" cap="flat" cmpd="sng">
            <a:solidFill>
              <a:srgbClr val="D6D6D6"/>
            </a:solidFill>
            <a:prstDash val="solid"/>
            <a:round/>
            <a:headEnd type="none" w="med" len="med"/>
            <a:tailEnd type="none" w="med" len="med"/>
          </a:ln>
        </p:spPr>
      </p:cxnSp>
      <p:sp>
        <p:nvSpPr>
          <p:cNvPr id="699" name="Shape 699"/>
          <p:cNvSpPr/>
          <p:nvPr/>
        </p:nvSpPr>
        <p:spPr>
          <a:xfrm>
            <a:off x="0" y="0"/>
            <a:ext cx="9144000" cy="555000"/>
          </a:xfrm>
          <a:prstGeom prst="rect">
            <a:avLst/>
          </a:prstGeom>
          <a:solidFill>
            <a:schemeClr val="lt1"/>
          </a:solidFill>
          <a:ln>
            <a:noFill/>
          </a:ln>
        </p:spPr>
        <p:txBody>
          <a:bodyPr lIns="91400" tIns="45700" rIns="91400" bIns="45700" anchor="ctr" anchorCtr="0">
            <a:noAutofit/>
          </a:bodyPr>
          <a:lstStyle/>
          <a:p>
            <a:pPr lvl="0">
              <a:spcBef>
                <a:spcPts val="0"/>
              </a:spcBef>
              <a:buNone/>
            </a:pPr>
            <a:endParaRPr/>
          </a:p>
        </p:txBody>
      </p:sp>
      <p:sp>
        <p:nvSpPr>
          <p:cNvPr id="700" name="Shape 700"/>
          <p:cNvSpPr/>
          <p:nvPr/>
        </p:nvSpPr>
        <p:spPr>
          <a:xfrm>
            <a:off x="0" y="0"/>
            <a:ext cx="9144000" cy="678900"/>
          </a:xfrm>
          <a:prstGeom prst="rect">
            <a:avLst/>
          </a:prstGeom>
          <a:solidFill>
            <a:schemeClr val="lt1"/>
          </a:solidFill>
          <a:ln>
            <a:noFill/>
          </a:ln>
        </p:spPr>
        <p:txBody>
          <a:bodyPr lIns="91400" tIns="45700" rIns="91400" bIns="45700" anchor="ctr" anchorCtr="0">
            <a:noAutofit/>
          </a:bodyPr>
          <a:lstStyle/>
          <a:p>
            <a:pPr lvl="0">
              <a:spcBef>
                <a:spcPts val="0"/>
              </a:spcBef>
              <a:buNone/>
            </a:pPr>
            <a:endParaRPr/>
          </a:p>
        </p:txBody>
      </p:sp>
      <p:cxnSp>
        <p:nvCxnSpPr>
          <p:cNvPr id="701" name="Shape 701"/>
          <p:cNvCxnSpPr/>
          <p:nvPr/>
        </p:nvCxnSpPr>
        <p:spPr>
          <a:xfrm>
            <a:off x="0" y="679054"/>
            <a:ext cx="9144000" cy="0"/>
          </a:xfrm>
          <a:prstGeom prst="straightConnector1">
            <a:avLst/>
          </a:prstGeom>
          <a:noFill/>
          <a:ln w="9525" cap="flat" cmpd="sng">
            <a:solidFill>
              <a:srgbClr val="D6D6D6"/>
            </a:solidFill>
            <a:prstDash val="solid"/>
            <a:round/>
            <a:headEnd type="none" w="med" len="med"/>
            <a:tailEnd type="none" w="med" len="med"/>
          </a:ln>
        </p:spPr>
      </p:cxnSp>
      <p:sp>
        <p:nvSpPr>
          <p:cNvPr id="702" name="Shape 702"/>
          <p:cNvSpPr txBox="1">
            <a:spLocks noGrp="1"/>
          </p:cNvSpPr>
          <p:nvPr>
            <p:ph type="body" idx="1"/>
          </p:nvPr>
        </p:nvSpPr>
        <p:spPr>
          <a:xfrm>
            <a:off x="688359" y="3219490"/>
            <a:ext cx="8073900" cy="421499"/>
          </a:xfrm>
          <a:prstGeom prst="rect">
            <a:avLst/>
          </a:prstGeom>
          <a:noFill/>
          <a:ln>
            <a:noFill/>
          </a:ln>
        </p:spPr>
        <p:txBody>
          <a:bodyPr lIns="68575" tIns="68575" rIns="68575" bIns="68575" anchor="t" anchorCtr="0"/>
          <a:lstStyle>
            <a:lvl1pPr marL="0" lvl="0" indent="0" rtl="0">
              <a:spcBef>
                <a:spcPts val="0"/>
              </a:spcBef>
              <a:buFont typeface="Open Sans"/>
              <a:buNone/>
              <a:defRPr sz="1100"/>
            </a:lvl1pPr>
            <a:lvl2pPr marL="342900" lvl="1" indent="-12700" rtl="0">
              <a:spcBef>
                <a:spcPts val="0"/>
              </a:spcBef>
              <a:buFont typeface="Open Sans"/>
              <a:buNone/>
              <a:defRPr/>
            </a:lvl2pPr>
            <a:lvl3pPr marL="749300" lvl="2" indent="0" rtl="0">
              <a:spcBef>
                <a:spcPts val="0"/>
              </a:spcBef>
              <a:buFont typeface="Open Sans"/>
              <a:buNone/>
              <a:defRPr/>
            </a:lvl3pPr>
            <a:lvl4pPr marL="1206500" lvl="3" indent="0" rtl="0">
              <a:spcBef>
                <a:spcPts val="0"/>
              </a:spcBef>
              <a:buFont typeface="Open Sans"/>
              <a:buNone/>
              <a:defRPr/>
            </a:lvl4pPr>
            <a:lvl5pPr marL="1600200" lvl="4" indent="-12700"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3" name="Shape 703"/>
          <p:cNvSpPr/>
          <p:nvPr/>
        </p:nvSpPr>
        <p:spPr>
          <a:xfrm>
            <a:off x="7735224" y="4272236"/>
            <a:ext cx="206100" cy="27600"/>
          </a:xfrm>
          <a:prstGeom prst="rect">
            <a:avLst/>
          </a:prstGeom>
          <a:solidFill>
            <a:schemeClr val="accent1"/>
          </a:solidFill>
          <a:ln>
            <a:noFill/>
          </a:ln>
        </p:spPr>
        <p:txBody>
          <a:bodyPr lIns="68575" tIns="34275" rIns="68575" bIns="34275" anchor="t" anchorCtr="0">
            <a:noAutofit/>
          </a:bodyPr>
          <a:lstStyle/>
          <a:p>
            <a:pPr lvl="0">
              <a:spcBef>
                <a:spcPts val="0"/>
              </a:spcBef>
              <a:buNone/>
            </a:pPr>
            <a:endParaRPr/>
          </a:p>
        </p:txBody>
      </p:sp>
      <p:sp>
        <p:nvSpPr>
          <p:cNvPr id="704" name="Shape 704"/>
          <p:cNvSpPr/>
          <p:nvPr/>
        </p:nvSpPr>
        <p:spPr>
          <a:xfrm>
            <a:off x="8351255" y="4272236"/>
            <a:ext cx="204900" cy="27600"/>
          </a:xfrm>
          <a:prstGeom prst="rect">
            <a:avLst/>
          </a:prstGeom>
          <a:solidFill>
            <a:schemeClr val="accent4"/>
          </a:solidFill>
          <a:ln>
            <a:noFill/>
          </a:ln>
        </p:spPr>
        <p:txBody>
          <a:bodyPr lIns="68575" tIns="34275" rIns="68575" bIns="34275" anchor="t" anchorCtr="0">
            <a:noAutofit/>
          </a:bodyPr>
          <a:lstStyle/>
          <a:p>
            <a:pPr lvl="0">
              <a:spcBef>
                <a:spcPts val="0"/>
              </a:spcBef>
              <a:buNone/>
            </a:pPr>
            <a:endParaRPr/>
          </a:p>
        </p:txBody>
      </p:sp>
      <p:sp>
        <p:nvSpPr>
          <p:cNvPr id="705" name="Shape 705"/>
          <p:cNvSpPr/>
          <p:nvPr/>
        </p:nvSpPr>
        <p:spPr>
          <a:xfrm>
            <a:off x="8556285" y="4272236"/>
            <a:ext cx="206100" cy="27600"/>
          </a:xfrm>
          <a:prstGeom prst="rect">
            <a:avLst/>
          </a:prstGeom>
          <a:solidFill>
            <a:srgbClr val="C9CDCD"/>
          </a:solidFill>
          <a:ln>
            <a:noFill/>
          </a:ln>
        </p:spPr>
        <p:txBody>
          <a:bodyPr lIns="68575" tIns="34275" rIns="68575" bIns="34275" anchor="t" anchorCtr="0">
            <a:noAutofit/>
          </a:bodyPr>
          <a:lstStyle/>
          <a:p>
            <a:pPr lvl="0">
              <a:spcBef>
                <a:spcPts val="0"/>
              </a:spcBef>
              <a:buNone/>
            </a:pPr>
            <a:endParaRPr/>
          </a:p>
        </p:txBody>
      </p:sp>
      <p:sp>
        <p:nvSpPr>
          <p:cNvPr id="706" name="Shape 706"/>
          <p:cNvSpPr/>
          <p:nvPr/>
        </p:nvSpPr>
        <p:spPr>
          <a:xfrm>
            <a:off x="7941345" y="4272236"/>
            <a:ext cx="206100" cy="27600"/>
          </a:xfrm>
          <a:prstGeom prst="rect">
            <a:avLst/>
          </a:prstGeom>
          <a:solidFill>
            <a:schemeClr val="accent2"/>
          </a:solidFill>
          <a:ln>
            <a:noFill/>
          </a:ln>
        </p:spPr>
        <p:txBody>
          <a:bodyPr lIns="68575" tIns="34275" rIns="68575" bIns="34275" anchor="t" anchorCtr="0">
            <a:noAutofit/>
          </a:bodyPr>
          <a:lstStyle/>
          <a:p>
            <a:pPr lvl="0">
              <a:spcBef>
                <a:spcPts val="0"/>
              </a:spcBef>
              <a:buNone/>
            </a:pPr>
            <a:endParaRPr/>
          </a:p>
        </p:txBody>
      </p:sp>
      <p:sp>
        <p:nvSpPr>
          <p:cNvPr id="707" name="Shape 707"/>
          <p:cNvSpPr/>
          <p:nvPr/>
        </p:nvSpPr>
        <p:spPr>
          <a:xfrm>
            <a:off x="8147466" y="4272236"/>
            <a:ext cx="204600" cy="27600"/>
          </a:xfrm>
          <a:prstGeom prst="rect">
            <a:avLst/>
          </a:prstGeom>
          <a:solidFill>
            <a:schemeClr val="accent3"/>
          </a:solidFill>
          <a:ln>
            <a:noFill/>
          </a:ln>
        </p:spPr>
        <p:txBody>
          <a:bodyPr lIns="68575" tIns="34275" rIns="68575" bIns="34275" anchor="t" anchorCtr="0">
            <a:noAutofit/>
          </a:bodyPr>
          <a:lstStyle/>
          <a:p>
            <a:pPr lvl="0">
              <a:spcBef>
                <a:spcPts val="0"/>
              </a:spcBef>
              <a:buNone/>
            </a:pPr>
            <a:endParaRPr/>
          </a:p>
        </p:txBody>
      </p:sp>
      <p:pic>
        <p:nvPicPr>
          <p:cNvPr id="708" name="Shape 708"/>
          <p:cNvPicPr preferRelativeResize="0"/>
          <p:nvPr/>
        </p:nvPicPr>
        <p:blipFill>
          <a:blip r:embed="rId3">
            <a:alphaModFix/>
          </a:blip>
          <a:stretch>
            <a:fillRect/>
          </a:stretch>
        </p:blipFill>
        <p:spPr>
          <a:xfrm>
            <a:off x="630294" y="4536281"/>
            <a:ext cx="1898759" cy="364733"/>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Segue - Title and Subtitle">
    <p:spTree>
      <p:nvGrpSpPr>
        <p:cNvPr id="1" name="Shape 709"/>
        <p:cNvGrpSpPr/>
        <p:nvPr/>
      </p:nvGrpSpPr>
      <p:grpSpPr>
        <a:xfrm>
          <a:off x="0" y="0"/>
          <a:ext cx="0" cy="0"/>
          <a:chOff x="0" y="0"/>
          <a:chExt cx="0" cy="0"/>
        </a:xfrm>
      </p:grpSpPr>
      <p:pic>
        <p:nvPicPr>
          <p:cNvPr id="710" name="Shape 710"/>
          <p:cNvPicPr preferRelativeResize="0"/>
          <p:nvPr/>
        </p:nvPicPr>
        <p:blipFill>
          <a:blip r:embed="rId2">
            <a:alphaModFix/>
          </a:blip>
          <a:stretch>
            <a:fillRect/>
          </a:stretch>
        </p:blipFill>
        <p:spPr>
          <a:xfrm>
            <a:off x="114329" y="4208537"/>
            <a:ext cx="9140427" cy="498872"/>
          </a:xfrm>
          <a:prstGeom prst="rect">
            <a:avLst/>
          </a:prstGeom>
          <a:noFill/>
          <a:ln>
            <a:noFill/>
          </a:ln>
        </p:spPr>
      </p:pic>
      <p:sp>
        <p:nvSpPr>
          <p:cNvPr id="711" name="Shape 711"/>
          <p:cNvSpPr/>
          <p:nvPr/>
        </p:nvSpPr>
        <p:spPr>
          <a:xfrm>
            <a:off x="2" y="4302776"/>
            <a:ext cx="9144000" cy="842400"/>
          </a:xfrm>
          <a:prstGeom prst="rect">
            <a:avLst/>
          </a:prstGeom>
          <a:solidFill>
            <a:schemeClr val="lt1"/>
          </a:solidFill>
          <a:ln>
            <a:noFill/>
          </a:ln>
        </p:spPr>
        <p:txBody>
          <a:bodyPr lIns="91400" tIns="45700" rIns="91400" bIns="45700" anchor="ctr" anchorCtr="0">
            <a:noAutofit/>
          </a:bodyPr>
          <a:lstStyle/>
          <a:p>
            <a:pPr lvl="0">
              <a:spcBef>
                <a:spcPts val="0"/>
              </a:spcBef>
              <a:buNone/>
            </a:pPr>
            <a:endParaRPr/>
          </a:p>
        </p:txBody>
      </p:sp>
      <p:cxnSp>
        <p:nvCxnSpPr>
          <p:cNvPr id="712" name="Shape 712"/>
          <p:cNvCxnSpPr/>
          <p:nvPr/>
        </p:nvCxnSpPr>
        <p:spPr>
          <a:xfrm>
            <a:off x="0" y="4297164"/>
            <a:ext cx="9144000" cy="0"/>
          </a:xfrm>
          <a:prstGeom prst="straightConnector1">
            <a:avLst/>
          </a:prstGeom>
          <a:noFill/>
          <a:ln w="9525" cap="flat" cmpd="sng">
            <a:solidFill>
              <a:srgbClr val="D6D6D6"/>
            </a:solidFill>
            <a:prstDash val="solid"/>
            <a:round/>
            <a:headEnd type="none" w="med" len="med"/>
            <a:tailEnd type="none" w="med" len="med"/>
          </a:ln>
        </p:spPr>
      </p:cxnSp>
      <p:sp>
        <p:nvSpPr>
          <p:cNvPr id="713" name="Shape 713"/>
          <p:cNvSpPr/>
          <p:nvPr/>
        </p:nvSpPr>
        <p:spPr>
          <a:xfrm>
            <a:off x="7735224" y="4272236"/>
            <a:ext cx="206100" cy="27600"/>
          </a:xfrm>
          <a:prstGeom prst="rect">
            <a:avLst/>
          </a:prstGeom>
          <a:solidFill>
            <a:schemeClr val="accent1"/>
          </a:solidFill>
          <a:ln>
            <a:noFill/>
          </a:ln>
        </p:spPr>
        <p:txBody>
          <a:bodyPr lIns="68575" tIns="34275" rIns="68575" bIns="34275" anchor="t" anchorCtr="0">
            <a:noAutofit/>
          </a:bodyPr>
          <a:lstStyle/>
          <a:p>
            <a:pPr lvl="0">
              <a:spcBef>
                <a:spcPts val="0"/>
              </a:spcBef>
              <a:buNone/>
            </a:pPr>
            <a:endParaRPr/>
          </a:p>
        </p:txBody>
      </p:sp>
      <p:sp>
        <p:nvSpPr>
          <p:cNvPr id="714" name="Shape 714"/>
          <p:cNvSpPr/>
          <p:nvPr/>
        </p:nvSpPr>
        <p:spPr>
          <a:xfrm>
            <a:off x="8351255" y="4272236"/>
            <a:ext cx="204900" cy="27600"/>
          </a:xfrm>
          <a:prstGeom prst="rect">
            <a:avLst/>
          </a:prstGeom>
          <a:solidFill>
            <a:schemeClr val="accent4"/>
          </a:solidFill>
          <a:ln>
            <a:noFill/>
          </a:ln>
        </p:spPr>
        <p:txBody>
          <a:bodyPr lIns="68575" tIns="34275" rIns="68575" bIns="34275" anchor="t" anchorCtr="0">
            <a:noAutofit/>
          </a:bodyPr>
          <a:lstStyle/>
          <a:p>
            <a:pPr lvl="0">
              <a:spcBef>
                <a:spcPts val="0"/>
              </a:spcBef>
              <a:buNone/>
            </a:pPr>
            <a:endParaRPr/>
          </a:p>
        </p:txBody>
      </p:sp>
      <p:sp>
        <p:nvSpPr>
          <p:cNvPr id="715" name="Shape 715"/>
          <p:cNvSpPr/>
          <p:nvPr/>
        </p:nvSpPr>
        <p:spPr>
          <a:xfrm>
            <a:off x="8556285" y="4272236"/>
            <a:ext cx="206100" cy="27600"/>
          </a:xfrm>
          <a:prstGeom prst="rect">
            <a:avLst/>
          </a:prstGeom>
          <a:solidFill>
            <a:srgbClr val="C9CDCD"/>
          </a:solidFill>
          <a:ln>
            <a:noFill/>
          </a:ln>
        </p:spPr>
        <p:txBody>
          <a:bodyPr lIns="68575" tIns="34275" rIns="68575" bIns="34275" anchor="t" anchorCtr="0">
            <a:noAutofit/>
          </a:bodyPr>
          <a:lstStyle/>
          <a:p>
            <a:pPr lvl="0">
              <a:spcBef>
                <a:spcPts val="0"/>
              </a:spcBef>
              <a:buNone/>
            </a:pPr>
            <a:endParaRPr/>
          </a:p>
        </p:txBody>
      </p:sp>
      <p:sp>
        <p:nvSpPr>
          <p:cNvPr id="716" name="Shape 716"/>
          <p:cNvSpPr/>
          <p:nvPr/>
        </p:nvSpPr>
        <p:spPr>
          <a:xfrm>
            <a:off x="7941345" y="4272236"/>
            <a:ext cx="206100" cy="27600"/>
          </a:xfrm>
          <a:prstGeom prst="rect">
            <a:avLst/>
          </a:prstGeom>
          <a:solidFill>
            <a:schemeClr val="accent2"/>
          </a:solidFill>
          <a:ln>
            <a:noFill/>
          </a:ln>
        </p:spPr>
        <p:txBody>
          <a:bodyPr lIns="68575" tIns="34275" rIns="68575" bIns="34275" anchor="t" anchorCtr="0">
            <a:noAutofit/>
          </a:bodyPr>
          <a:lstStyle/>
          <a:p>
            <a:pPr lvl="0">
              <a:spcBef>
                <a:spcPts val="0"/>
              </a:spcBef>
              <a:buNone/>
            </a:pPr>
            <a:endParaRPr/>
          </a:p>
        </p:txBody>
      </p:sp>
      <p:sp>
        <p:nvSpPr>
          <p:cNvPr id="717" name="Shape 717"/>
          <p:cNvSpPr/>
          <p:nvPr/>
        </p:nvSpPr>
        <p:spPr>
          <a:xfrm>
            <a:off x="8147466" y="4272236"/>
            <a:ext cx="204600" cy="27600"/>
          </a:xfrm>
          <a:prstGeom prst="rect">
            <a:avLst/>
          </a:prstGeom>
          <a:solidFill>
            <a:schemeClr val="accent3"/>
          </a:solidFill>
          <a:ln>
            <a:noFill/>
          </a:ln>
        </p:spPr>
        <p:txBody>
          <a:bodyPr lIns="68575" tIns="34275" rIns="68575" bIns="34275" anchor="t" anchorCtr="0">
            <a:noAutofit/>
          </a:bodyPr>
          <a:lstStyle/>
          <a:p>
            <a:pPr lvl="0">
              <a:spcBef>
                <a:spcPts val="0"/>
              </a:spcBef>
              <a:buNone/>
            </a:pPr>
            <a:endParaRPr/>
          </a:p>
        </p:txBody>
      </p:sp>
      <p:sp>
        <p:nvSpPr>
          <p:cNvPr id="718" name="Shape 718"/>
          <p:cNvSpPr/>
          <p:nvPr/>
        </p:nvSpPr>
        <p:spPr>
          <a:xfrm>
            <a:off x="0" y="0"/>
            <a:ext cx="9144000" cy="678900"/>
          </a:xfrm>
          <a:prstGeom prst="rect">
            <a:avLst/>
          </a:prstGeom>
          <a:solidFill>
            <a:schemeClr val="lt1"/>
          </a:solidFill>
          <a:ln>
            <a:noFill/>
          </a:ln>
        </p:spPr>
        <p:txBody>
          <a:bodyPr lIns="91400" tIns="45700" rIns="91400" bIns="45700" anchor="ctr" anchorCtr="0">
            <a:noAutofit/>
          </a:bodyPr>
          <a:lstStyle/>
          <a:p>
            <a:pPr lvl="0">
              <a:spcBef>
                <a:spcPts val="0"/>
              </a:spcBef>
              <a:buNone/>
            </a:pPr>
            <a:endParaRPr/>
          </a:p>
        </p:txBody>
      </p:sp>
      <p:sp>
        <p:nvSpPr>
          <p:cNvPr id="719" name="Shape 719"/>
          <p:cNvSpPr txBox="1">
            <a:spLocks noGrp="1"/>
          </p:cNvSpPr>
          <p:nvPr>
            <p:ph type="ctrTitle"/>
          </p:nvPr>
        </p:nvSpPr>
        <p:spPr>
          <a:xfrm>
            <a:off x="685800" y="2277957"/>
            <a:ext cx="8076600" cy="990600"/>
          </a:xfrm>
          <a:prstGeom prst="rect">
            <a:avLst/>
          </a:prstGeom>
          <a:noFill/>
          <a:ln>
            <a:noFill/>
          </a:ln>
        </p:spPr>
        <p:txBody>
          <a:bodyPr lIns="68575" tIns="68575" rIns="68575" bIns="68575" anchor="b" anchorCtr="0"/>
          <a:lstStyle>
            <a:lvl1pPr marL="0" marR="0" lvl="0" indent="0" algn="l" rtl="0">
              <a:spcBef>
                <a:spcPts val="0"/>
              </a:spcBef>
              <a:buClr>
                <a:schemeClr val="dk1"/>
              </a:buClr>
              <a:buFont typeface="Open Sans"/>
              <a:buNone/>
              <a:defRPr sz="3200" b="0" i="0" u="none" strike="noStrike" cap="none">
                <a:solidFill>
                  <a:schemeClr val="dk1"/>
                </a:solidFill>
                <a:latin typeface="Open Sans"/>
                <a:ea typeface="Open Sans"/>
                <a:cs typeface="Open Sans"/>
                <a:sym typeface="Open San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20" name="Shape 720"/>
          <p:cNvSpPr txBox="1">
            <a:spLocks noGrp="1"/>
          </p:cNvSpPr>
          <p:nvPr>
            <p:ph type="subTitle" idx="1"/>
          </p:nvPr>
        </p:nvSpPr>
        <p:spPr>
          <a:xfrm>
            <a:off x="685978" y="3212448"/>
            <a:ext cx="8076600" cy="541200"/>
          </a:xfrm>
          <a:prstGeom prst="rect">
            <a:avLst/>
          </a:prstGeom>
          <a:noFill/>
          <a:ln>
            <a:noFill/>
          </a:ln>
        </p:spPr>
        <p:txBody>
          <a:bodyPr lIns="68575" tIns="68575" rIns="68575" bIns="68575" anchor="t" anchorCtr="0"/>
          <a:lstStyle>
            <a:lvl1pPr marL="0" marR="0" lvl="0" indent="0" algn="l" rtl="0">
              <a:spcBef>
                <a:spcPts val="400"/>
              </a:spcBef>
              <a:buClr>
                <a:srgbClr val="989898"/>
              </a:buClr>
              <a:buFont typeface="Open Sans"/>
              <a:buNone/>
              <a:defRPr sz="2200" b="0" i="0" u="none" strike="noStrike" cap="none">
                <a:solidFill>
                  <a:srgbClr val="989898"/>
                </a:solidFill>
                <a:latin typeface="Open Sans"/>
                <a:ea typeface="Open Sans"/>
                <a:cs typeface="Open Sans"/>
                <a:sym typeface="Open Sans"/>
              </a:defRPr>
            </a:lvl1pPr>
            <a:lvl2pPr marL="457200" marR="0" lvl="1" indent="-12700" algn="ctr" rtl="0">
              <a:spcBef>
                <a:spcPts val="300"/>
              </a:spcBef>
              <a:buClr>
                <a:srgbClr val="989898"/>
              </a:buClr>
              <a:buFont typeface="Open Sans"/>
              <a:buNone/>
              <a:defRPr sz="1500" b="0" i="0" u="none" strike="noStrike" cap="none">
                <a:solidFill>
                  <a:srgbClr val="989898"/>
                </a:solidFill>
                <a:latin typeface="Open Sans"/>
                <a:ea typeface="Open Sans"/>
                <a:cs typeface="Open Sans"/>
                <a:sym typeface="Open Sans"/>
              </a:defRPr>
            </a:lvl2pPr>
            <a:lvl3pPr marL="914400" marR="0" lvl="2" indent="-12700" algn="ctr" rtl="0">
              <a:spcBef>
                <a:spcPts val="300"/>
              </a:spcBef>
              <a:buClr>
                <a:srgbClr val="989898"/>
              </a:buClr>
              <a:buFont typeface="Open Sans"/>
              <a:buNone/>
              <a:defRPr sz="1500" b="0" i="0" u="none" strike="noStrike" cap="none">
                <a:solidFill>
                  <a:srgbClr val="989898"/>
                </a:solidFill>
                <a:latin typeface="Open Sans"/>
                <a:ea typeface="Open Sans"/>
                <a:cs typeface="Open Sans"/>
                <a:sym typeface="Open Sans"/>
              </a:defRPr>
            </a:lvl3pPr>
            <a:lvl4pPr marL="1371600" marR="0" lvl="3" indent="-12700" algn="ctr" rtl="0">
              <a:spcBef>
                <a:spcPts val="300"/>
              </a:spcBef>
              <a:buClr>
                <a:srgbClr val="989898"/>
              </a:buClr>
              <a:buFont typeface="Open Sans"/>
              <a:buNone/>
              <a:defRPr sz="1400" b="0" i="0" u="none" strike="noStrike" cap="none">
                <a:solidFill>
                  <a:srgbClr val="989898"/>
                </a:solidFill>
                <a:latin typeface="Open Sans"/>
                <a:ea typeface="Open Sans"/>
                <a:cs typeface="Open Sans"/>
                <a:sym typeface="Open Sans"/>
              </a:defRPr>
            </a:lvl4pPr>
            <a:lvl5pPr marL="1828800" marR="0" lvl="4" indent="-12700" algn="ctr" rtl="0">
              <a:spcBef>
                <a:spcPts val="300"/>
              </a:spcBef>
              <a:buClr>
                <a:srgbClr val="989898"/>
              </a:buClr>
              <a:buFont typeface="Open Sans"/>
              <a:buNone/>
              <a:defRPr sz="1400" b="0" i="0" u="none" strike="noStrike" cap="none">
                <a:solidFill>
                  <a:srgbClr val="989898"/>
                </a:solidFill>
                <a:latin typeface="Open Sans"/>
                <a:ea typeface="Open Sans"/>
                <a:cs typeface="Open Sans"/>
                <a:sym typeface="Open Sans"/>
              </a:defRPr>
            </a:lvl5pPr>
            <a:lvl6pPr marL="2286000" marR="0" lvl="5" indent="-12700"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6pPr>
            <a:lvl7pPr marL="2743200" marR="0" lvl="6" indent="-12700"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7pPr>
            <a:lvl8pPr marL="3200400" marR="0" lvl="7" indent="-12700"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8pPr>
            <a:lvl9pPr marL="3657600" marR="0" lvl="8" indent="-12700" algn="ctr" rtl="0">
              <a:spcBef>
                <a:spcPts val="400"/>
              </a:spcBef>
              <a:buClr>
                <a:srgbClr val="989898"/>
              </a:buClr>
              <a:buFont typeface="Open Sans"/>
              <a:buNone/>
              <a:defRPr sz="2000" b="0" i="0" u="none" strike="noStrike" cap="none">
                <a:solidFill>
                  <a:srgbClr val="989898"/>
                </a:solidFill>
                <a:latin typeface="Open Sans"/>
                <a:ea typeface="Open Sans"/>
                <a:cs typeface="Open Sans"/>
                <a:sym typeface="Open Sans"/>
              </a:defRPr>
            </a:lvl9pPr>
          </a:lstStyle>
          <a:p>
            <a:endParaRPr/>
          </a:p>
        </p:txBody>
      </p:sp>
      <p:pic>
        <p:nvPicPr>
          <p:cNvPr id="721" name="Shape 721"/>
          <p:cNvPicPr preferRelativeResize="0"/>
          <p:nvPr/>
        </p:nvPicPr>
        <p:blipFill>
          <a:blip r:embed="rId3">
            <a:alphaModFix/>
          </a:blip>
          <a:stretch>
            <a:fillRect/>
          </a:stretch>
        </p:blipFill>
        <p:spPr>
          <a:xfrm>
            <a:off x="630294" y="4536281"/>
            <a:ext cx="1898759" cy="364733"/>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Segue - Title Only">
    <p:spTree>
      <p:nvGrpSpPr>
        <p:cNvPr id="1" name="Shape 722"/>
        <p:cNvGrpSpPr/>
        <p:nvPr/>
      </p:nvGrpSpPr>
      <p:grpSpPr>
        <a:xfrm>
          <a:off x="0" y="0"/>
          <a:ext cx="0" cy="0"/>
          <a:chOff x="0" y="0"/>
          <a:chExt cx="0" cy="0"/>
        </a:xfrm>
      </p:grpSpPr>
      <p:pic>
        <p:nvPicPr>
          <p:cNvPr id="723" name="Shape 723"/>
          <p:cNvPicPr preferRelativeResize="0"/>
          <p:nvPr/>
        </p:nvPicPr>
        <p:blipFill>
          <a:blip r:embed="rId2">
            <a:alphaModFix/>
          </a:blip>
          <a:stretch>
            <a:fillRect/>
          </a:stretch>
        </p:blipFill>
        <p:spPr>
          <a:xfrm>
            <a:off x="114329" y="4208537"/>
            <a:ext cx="9140427" cy="498872"/>
          </a:xfrm>
          <a:prstGeom prst="rect">
            <a:avLst/>
          </a:prstGeom>
          <a:noFill/>
          <a:ln>
            <a:noFill/>
          </a:ln>
        </p:spPr>
      </p:pic>
      <p:sp>
        <p:nvSpPr>
          <p:cNvPr id="724" name="Shape 724"/>
          <p:cNvSpPr/>
          <p:nvPr/>
        </p:nvSpPr>
        <p:spPr>
          <a:xfrm>
            <a:off x="2" y="4302776"/>
            <a:ext cx="9144000" cy="842400"/>
          </a:xfrm>
          <a:prstGeom prst="rect">
            <a:avLst/>
          </a:prstGeom>
          <a:solidFill>
            <a:schemeClr val="lt1"/>
          </a:solidFill>
          <a:ln>
            <a:noFill/>
          </a:ln>
        </p:spPr>
        <p:txBody>
          <a:bodyPr lIns="91400" tIns="45700" rIns="91400" bIns="45700" anchor="ctr" anchorCtr="0">
            <a:noAutofit/>
          </a:bodyPr>
          <a:lstStyle/>
          <a:p>
            <a:pPr lvl="0">
              <a:spcBef>
                <a:spcPts val="0"/>
              </a:spcBef>
              <a:buNone/>
            </a:pPr>
            <a:endParaRPr/>
          </a:p>
        </p:txBody>
      </p:sp>
      <p:cxnSp>
        <p:nvCxnSpPr>
          <p:cNvPr id="725" name="Shape 725"/>
          <p:cNvCxnSpPr/>
          <p:nvPr/>
        </p:nvCxnSpPr>
        <p:spPr>
          <a:xfrm>
            <a:off x="0" y="4297164"/>
            <a:ext cx="9144000" cy="0"/>
          </a:xfrm>
          <a:prstGeom prst="straightConnector1">
            <a:avLst/>
          </a:prstGeom>
          <a:noFill/>
          <a:ln w="9525" cap="flat" cmpd="sng">
            <a:solidFill>
              <a:srgbClr val="D6D6D6"/>
            </a:solidFill>
            <a:prstDash val="solid"/>
            <a:round/>
            <a:headEnd type="none" w="med" len="med"/>
            <a:tailEnd type="none" w="med" len="med"/>
          </a:ln>
        </p:spPr>
      </p:cxnSp>
      <p:sp>
        <p:nvSpPr>
          <p:cNvPr id="726" name="Shape 726"/>
          <p:cNvSpPr/>
          <p:nvPr/>
        </p:nvSpPr>
        <p:spPr>
          <a:xfrm>
            <a:off x="7735224" y="4272236"/>
            <a:ext cx="206100" cy="27600"/>
          </a:xfrm>
          <a:prstGeom prst="rect">
            <a:avLst/>
          </a:prstGeom>
          <a:solidFill>
            <a:schemeClr val="accent1"/>
          </a:solidFill>
          <a:ln>
            <a:noFill/>
          </a:ln>
        </p:spPr>
        <p:txBody>
          <a:bodyPr lIns="68575" tIns="34275" rIns="68575" bIns="34275" anchor="t" anchorCtr="0">
            <a:noAutofit/>
          </a:bodyPr>
          <a:lstStyle/>
          <a:p>
            <a:pPr lvl="0">
              <a:spcBef>
                <a:spcPts val="0"/>
              </a:spcBef>
              <a:buNone/>
            </a:pPr>
            <a:endParaRPr/>
          </a:p>
        </p:txBody>
      </p:sp>
      <p:sp>
        <p:nvSpPr>
          <p:cNvPr id="727" name="Shape 727"/>
          <p:cNvSpPr/>
          <p:nvPr/>
        </p:nvSpPr>
        <p:spPr>
          <a:xfrm>
            <a:off x="8351255" y="4272236"/>
            <a:ext cx="204900" cy="27600"/>
          </a:xfrm>
          <a:prstGeom prst="rect">
            <a:avLst/>
          </a:prstGeom>
          <a:solidFill>
            <a:schemeClr val="accent4"/>
          </a:solidFill>
          <a:ln>
            <a:noFill/>
          </a:ln>
        </p:spPr>
        <p:txBody>
          <a:bodyPr lIns="68575" tIns="34275" rIns="68575" bIns="34275" anchor="t" anchorCtr="0">
            <a:noAutofit/>
          </a:bodyPr>
          <a:lstStyle/>
          <a:p>
            <a:pPr lvl="0">
              <a:spcBef>
                <a:spcPts val="0"/>
              </a:spcBef>
              <a:buNone/>
            </a:pPr>
            <a:endParaRPr/>
          </a:p>
        </p:txBody>
      </p:sp>
      <p:sp>
        <p:nvSpPr>
          <p:cNvPr id="728" name="Shape 728"/>
          <p:cNvSpPr/>
          <p:nvPr/>
        </p:nvSpPr>
        <p:spPr>
          <a:xfrm>
            <a:off x="8556285" y="4272236"/>
            <a:ext cx="206100" cy="27600"/>
          </a:xfrm>
          <a:prstGeom prst="rect">
            <a:avLst/>
          </a:prstGeom>
          <a:solidFill>
            <a:srgbClr val="C9CDCD"/>
          </a:solidFill>
          <a:ln>
            <a:noFill/>
          </a:ln>
        </p:spPr>
        <p:txBody>
          <a:bodyPr lIns="68575" tIns="34275" rIns="68575" bIns="34275" anchor="t" anchorCtr="0">
            <a:noAutofit/>
          </a:bodyPr>
          <a:lstStyle/>
          <a:p>
            <a:pPr lvl="0">
              <a:spcBef>
                <a:spcPts val="0"/>
              </a:spcBef>
              <a:buNone/>
            </a:pPr>
            <a:endParaRPr/>
          </a:p>
        </p:txBody>
      </p:sp>
      <p:sp>
        <p:nvSpPr>
          <p:cNvPr id="729" name="Shape 729"/>
          <p:cNvSpPr/>
          <p:nvPr/>
        </p:nvSpPr>
        <p:spPr>
          <a:xfrm>
            <a:off x="7941345" y="4272236"/>
            <a:ext cx="206100" cy="27600"/>
          </a:xfrm>
          <a:prstGeom prst="rect">
            <a:avLst/>
          </a:prstGeom>
          <a:solidFill>
            <a:schemeClr val="accent2"/>
          </a:solidFill>
          <a:ln>
            <a:noFill/>
          </a:ln>
        </p:spPr>
        <p:txBody>
          <a:bodyPr lIns="68575" tIns="34275" rIns="68575" bIns="34275" anchor="t" anchorCtr="0">
            <a:noAutofit/>
          </a:bodyPr>
          <a:lstStyle/>
          <a:p>
            <a:pPr lvl="0">
              <a:spcBef>
                <a:spcPts val="0"/>
              </a:spcBef>
              <a:buNone/>
            </a:pPr>
            <a:endParaRPr/>
          </a:p>
        </p:txBody>
      </p:sp>
      <p:sp>
        <p:nvSpPr>
          <p:cNvPr id="730" name="Shape 730"/>
          <p:cNvSpPr/>
          <p:nvPr/>
        </p:nvSpPr>
        <p:spPr>
          <a:xfrm>
            <a:off x="8147466" y="4272236"/>
            <a:ext cx="204600" cy="27600"/>
          </a:xfrm>
          <a:prstGeom prst="rect">
            <a:avLst/>
          </a:prstGeom>
          <a:solidFill>
            <a:schemeClr val="accent3"/>
          </a:solidFill>
          <a:ln>
            <a:noFill/>
          </a:ln>
        </p:spPr>
        <p:txBody>
          <a:bodyPr lIns="68575" tIns="34275" rIns="68575" bIns="34275" anchor="t" anchorCtr="0">
            <a:noAutofit/>
          </a:bodyPr>
          <a:lstStyle/>
          <a:p>
            <a:pPr lvl="0">
              <a:spcBef>
                <a:spcPts val="0"/>
              </a:spcBef>
              <a:buNone/>
            </a:pPr>
            <a:endParaRPr/>
          </a:p>
        </p:txBody>
      </p:sp>
      <p:sp>
        <p:nvSpPr>
          <p:cNvPr id="731" name="Shape 731"/>
          <p:cNvSpPr/>
          <p:nvPr/>
        </p:nvSpPr>
        <p:spPr>
          <a:xfrm>
            <a:off x="0" y="0"/>
            <a:ext cx="9144000" cy="678900"/>
          </a:xfrm>
          <a:prstGeom prst="rect">
            <a:avLst/>
          </a:prstGeom>
          <a:solidFill>
            <a:schemeClr val="lt1"/>
          </a:solidFill>
          <a:ln>
            <a:noFill/>
          </a:ln>
        </p:spPr>
        <p:txBody>
          <a:bodyPr lIns="91400" tIns="45700" rIns="91400" bIns="45700" anchor="ctr" anchorCtr="0">
            <a:noAutofit/>
          </a:bodyPr>
          <a:lstStyle/>
          <a:p>
            <a:pPr lvl="0">
              <a:spcBef>
                <a:spcPts val="0"/>
              </a:spcBef>
              <a:buNone/>
            </a:pPr>
            <a:endParaRPr/>
          </a:p>
        </p:txBody>
      </p:sp>
      <p:sp>
        <p:nvSpPr>
          <p:cNvPr id="732" name="Shape 732"/>
          <p:cNvSpPr txBox="1">
            <a:spLocks noGrp="1"/>
          </p:cNvSpPr>
          <p:nvPr>
            <p:ph type="ctrTitle"/>
          </p:nvPr>
        </p:nvSpPr>
        <p:spPr>
          <a:xfrm>
            <a:off x="685800" y="2685151"/>
            <a:ext cx="8076600" cy="990599"/>
          </a:xfrm>
          <a:prstGeom prst="rect">
            <a:avLst/>
          </a:prstGeom>
          <a:noFill/>
          <a:ln>
            <a:noFill/>
          </a:ln>
        </p:spPr>
        <p:txBody>
          <a:bodyPr lIns="68575" tIns="68575" rIns="68575" bIns="68575" anchor="b" anchorCtr="0"/>
          <a:lstStyle>
            <a:lvl1pPr marL="0" marR="0" lvl="0" indent="0" algn="l" rtl="0">
              <a:spcBef>
                <a:spcPts val="0"/>
              </a:spcBef>
              <a:buClr>
                <a:schemeClr val="dk1"/>
              </a:buClr>
              <a:buFont typeface="Open Sans"/>
              <a:buNone/>
              <a:defRPr sz="3200" b="0" i="0" u="none" strike="noStrike" cap="none">
                <a:solidFill>
                  <a:schemeClr val="dk1"/>
                </a:solidFill>
                <a:latin typeface="Open Sans"/>
                <a:ea typeface="Open Sans"/>
                <a:cs typeface="Open Sans"/>
                <a:sym typeface="Open San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pic>
        <p:nvPicPr>
          <p:cNvPr id="733" name="Shape 733"/>
          <p:cNvPicPr preferRelativeResize="0"/>
          <p:nvPr/>
        </p:nvPicPr>
        <p:blipFill>
          <a:blip r:embed="rId3">
            <a:alphaModFix/>
          </a:blip>
          <a:stretch>
            <a:fillRect/>
          </a:stretch>
        </p:blipFill>
        <p:spPr>
          <a:xfrm>
            <a:off x="630294" y="4536281"/>
            <a:ext cx="1898759" cy="364733"/>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Shape 734"/>
        <p:cNvGrpSpPr/>
        <p:nvPr/>
      </p:nvGrpSpPr>
      <p:grpSpPr>
        <a:xfrm>
          <a:off x="0" y="0"/>
          <a:ext cx="0" cy="0"/>
          <a:chOff x="0" y="0"/>
          <a:chExt cx="0" cy="0"/>
        </a:xfrm>
      </p:grpSpPr>
      <p:sp>
        <p:nvSpPr>
          <p:cNvPr id="735" name="Shape 735"/>
          <p:cNvSpPr txBox="1">
            <a:spLocks noGrp="1"/>
          </p:cNvSpPr>
          <p:nvPr>
            <p:ph type="body" idx="1"/>
          </p:nvPr>
        </p:nvSpPr>
        <p:spPr>
          <a:xfrm>
            <a:off x="381000" y="1276349"/>
            <a:ext cx="8366700" cy="3204000"/>
          </a:xfrm>
          <a:prstGeom prst="rect">
            <a:avLst/>
          </a:prstGeom>
          <a:noFill/>
          <a:ln>
            <a:noFill/>
          </a:ln>
        </p:spPr>
        <p:txBody>
          <a:bodyPr lIns="68575" tIns="68575" rIns="68575" bIns="68575" anchor="t" anchorCtr="0"/>
          <a:lstStyle>
            <a:lvl1pPr marL="177800" lvl="0" indent="-114300" algn="l" rtl="0">
              <a:spcBef>
                <a:spcPts val="400"/>
              </a:spcBef>
              <a:buClr>
                <a:srgbClr val="777777"/>
              </a:buClr>
              <a:buFont typeface="Arial"/>
              <a:buChar char="●"/>
              <a:defRPr sz="1800">
                <a:solidFill>
                  <a:srgbClr val="777777"/>
                </a:solidFill>
                <a:latin typeface="Open Sans"/>
                <a:ea typeface="Open Sans"/>
                <a:cs typeface="Open Sans"/>
                <a:sym typeface="Open Sans"/>
              </a:defRPr>
            </a:lvl1pPr>
            <a:lvl2pPr marL="520700" lvl="1" indent="-127000" algn="l" rtl="0">
              <a:spcBef>
                <a:spcPts val="300"/>
              </a:spcBef>
              <a:buClr>
                <a:srgbClr val="777777"/>
              </a:buClr>
              <a:buFont typeface="Arial"/>
              <a:buChar char="●"/>
              <a:defRPr sz="1500">
                <a:solidFill>
                  <a:srgbClr val="777777"/>
                </a:solidFill>
                <a:latin typeface="Open Sans"/>
                <a:ea typeface="Open Sans"/>
                <a:cs typeface="Open Sans"/>
                <a:sym typeface="Open Sans"/>
              </a:defRPr>
            </a:lvl2pPr>
            <a:lvl3pPr marL="914400" lvl="2" indent="-114300" algn="l" rtl="0">
              <a:spcBef>
                <a:spcPts val="300"/>
              </a:spcBef>
              <a:buClr>
                <a:srgbClr val="777777"/>
              </a:buClr>
              <a:buFont typeface="Arial"/>
              <a:buChar char="●"/>
              <a:defRPr sz="1500">
                <a:solidFill>
                  <a:srgbClr val="777777"/>
                </a:solidFill>
                <a:latin typeface="Open Sans"/>
                <a:ea typeface="Open Sans"/>
                <a:cs typeface="Open Sans"/>
                <a:sym typeface="Open Sans"/>
              </a:defRPr>
            </a:lvl3pPr>
            <a:lvl4pPr marL="1371600" lvl="3" indent="-114300" algn="l" rtl="0">
              <a:spcBef>
                <a:spcPts val="300"/>
              </a:spcBef>
              <a:buClr>
                <a:srgbClr val="777777"/>
              </a:buClr>
              <a:buFont typeface="Arial"/>
              <a:buChar char="●"/>
              <a:defRPr sz="1400">
                <a:solidFill>
                  <a:srgbClr val="777777"/>
                </a:solidFill>
                <a:latin typeface="Open Sans"/>
                <a:ea typeface="Open Sans"/>
                <a:cs typeface="Open Sans"/>
                <a:sym typeface="Open Sans"/>
              </a:defRPr>
            </a:lvl4pPr>
            <a:lvl5pPr marL="1778000" lvl="4" indent="-139700" algn="l" rtl="0">
              <a:spcBef>
                <a:spcPts val="300"/>
              </a:spcBef>
              <a:buClr>
                <a:srgbClr val="777777"/>
              </a:buClr>
              <a:buFont typeface="Arial"/>
              <a:buChar char="●"/>
              <a:defRPr sz="1400">
                <a:solidFill>
                  <a:srgbClr val="777777"/>
                </a:solidFill>
                <a:latin typeface="Open Sans"/>
                <a:ea typeface="Open Sans"/>
                <a:cs typeface="Open Sans"/>
                <a:sym typeface="Open Sans"/>
              </a:defRPr>
            </a:lvl5pPr>
            <a:lvl6pPr marL="2514600" lvl="5" indent="-165100" algn="l" rtl="0">
              <a:spcBef>
                <a:spcPts val="400"/>
              </a:spcBef>
              <a:buClr>
                <a:schemeClr val="dk1"/>
              </a:buClr>
              <a:buFont typeface="Arial"/>
              <a:buChar char="●"/>
              <a:defRPr sz="2000">
                <a:solidFill>
                  <a:schemeClr val="dk1"/>
                </a:solidFill>
                <a:latin typeface="Open Sans"/>
                <a:ea typeface="Open Sans"/>
                <a:cs typeface="Open Sans"/>
                <a:sym typeface="Open Sans"/>
              </a:defRPr>
            </a:lvl6pPr>
            <a:lvl7pPr marL="2971800" lvl="6" indent="-165100" algn="l" rtl="0">
              <a:spcBef>
                <a:spcPts val="400"/>
              </a:spcBef>
              <a:buClr>
                <a:schemeClr val="dk1"/>
              </a:buClr>
              <a:buFont typeface="Arial"/>
              <a:buChar char="●"/>
              <a:defRPr sz="2000">
                <a:solidFill>
                  <a:schemeClr val="dk1"/>
                </a:solidFill>
                <a:latin typeface="Open Sans"/>
                <a:ea typeface="Open Sans"/>
                <a:cs typeface="Open Sans"/>
                <a:sym typeface="Open Sans"/>
              </a:defRPr>
            </a:lvl7pPr>
            <a:lvl8pPr marL="3429000" lvl="7" indent="-165100" algn="l" rtl="0">
              <a:spcBef>
                <a:spcPts val="400"/>
              </a:spcBef>
              <a:buClr>
                <a:schemeClr val="dk1"/>
              </a:buClr>
              <a:buFont typeface="Arial"/>
              <a:buChar char="●"/>
              <a:defRPr sz="2000">
                <a:solidFill>
                  <a:schemeClr val="dk1"/>
                </a:solidFill>
                <a:latin typeface="Open Sans"/>
                <a:ea typeface="Open Sans"/>
                <a:cs typeface="Open Sans"/>
                <a:sym typeface="Open Sans"/>
              </a:defRPr>
            </a:lvl8pPr>
            <a:lvl9pPr marL="3886200" lvl="8" indent="-165100" algn="l" rtl="0">
              <a:spcBef>
                <a:spcPts val="400"/>
              </a:spcBef>
              <a:buClr>
                <a:schemeClr val="dk1"/>
              </a:buClr>
              <a:buFont typeface="Arial"/>
              <a:buChar char="●"/>
              <a:defRPr sz="2000">
                <a:solidFill>
                  <a:schemeClr val="dk1"/>
                </a:solidFill>
                <a:latin typeface="Open Sans"/>
                <a:ea typeface="Open Sans"/>
                <a:cs typeface="Open Sans"/>
                <a:sym typeface="Open Sans"/>
              </a:defRPr>
            </a:lvl9pPr>
          </a:lstStyle>
          <a:p>
            <a:endParaRPr/>
          </a:p>
        </p:txBody>
      </p:sp>
      <p:sp>
        <p:nvSpPr>
          <p:cNvPr id="736" name="Shape 736"/>
          <p:cNvSpPr txBox="1">
            <a:spLocks noGrp="1"/>
          </p:cNvSpPr>
          <p:nvPr>
            <p:ph type="body" idx="2"/>
          </p:nvPr>
        </p:nvSpPr>
        <p:spPr>
          <a:xfrm>
            <a:off x="384672" y="558165"/>
            <a:ext cx="8367600" cy="304800"/>
          </a:xfrm>
          <a:prstGeom prst="rect">
            <a:avLst/>
          </a:prstGeom>
          <a:noFill/>
          <a:ln>
            <a:noFill/>
          </a:ln>
        </p:spPr>
        <p:txBody>
          <a:bodyPr lIns="68575" tIns="68575" rIns="68575" bIns="68575" anchor="t" anchorCtr="0"/>
          <a:lstStyle>
            <a:lvl1pPr marL="0" lvl="0" indent="0" rtl="0">
              <a:spcBef>
                <a:spcPts val="0"/>
              </a:spcBef>
              <a:buFont typeface="Open Sans"/>
              <a:buNone/>
              <a:defRPr sz="1800"/>
            </a:lvl1pPr>
            <a:lvl2pPr marL="342900" lvl="1" indent="-12700" rtl="0">
              <a:spcBef>
                <a:spcPts val="0"/>
              </a:spcBef>
              <a:buFont typeface="Open Sans"/>
              <a:buNone/>
              <a:defRPr/>
            </a:lvl2pPr>
            <a:lvl3pPr marL="749300" lvl="2" indent="0" rtl="0">
              <a:spcBef>
                <a:spcPts val="0"/>
              </a:spcBef>
              <a:buFont typeface="Open Sans"/>
              <a:buNone/>
              <a:defRPr/>
            </a:lvl3pPr>
            <a:lvl4pPr marL="1206500" lvl="3" indent="0" rtl="0">
              <a:spcBef>
                <a:spcPts val="0"/>
              </a:spcBef>
              <a:buFont typeface="Open Sans"/>
              <a:buNone/>
              <a:defRPr/>
            </a:lvl4pPr>
            <a:lvl5pPr marL="1600200" lvl="4" indent="-12700"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7" name="Shape 737"/>
          <p:cNvSpPr/>
          <p:nvPr/>
        </p:nvSpPr>
        <p:spPr>
          <a:xfrm>
            <a:off x="7735224" y="4891896"/>
            <a:ext cx="206100" cy="27600"/>
          </a:xfrm>
          <a:prstGeom prst="rect">
            <a:avLst/>
          </a:prstGeom>
          <a:solidFill>
            <a:schemeClr val="accent1"/>
          </a:solidFill>
          <a:ln>
            <a:noFill/>
          </a:ln>
        </p:spPr>
        <p:txBody>
          <a:bodyPr lIns="68575" tIns="34275" rIns="68575" bIns="34275" anchor="t" anchorCtr="0">
            <a:noAutofit/>
          </a:bodyPr>
          <a:lstStyle/>
          <a:p>
            <a:pPr lvl="0">
              <a:spcBef>
                <a:spcPts val="0"/>
              </a:spcBef>
              <a:buNone/>
            </a:pPr>
            <a:endParaRPr/>
          </a:p>
        </p:txBody>
      </p:sp>
      <p:sp>
        <p:nvSpPr>
          <p:cNvPr id="738" name="Shape 738"/>
          <p:cNvSpPr/>
          <p:nvPr/>
        </p:nvSpPr>
        <p:spPr>
          <a:xfrm>
            <a:off x="8351255" y="4891896"/>
            <a:ext cx="204900" cy="27600"/>
          </a:xfrm>
          <a:prstGeom prst="rect">
            <a:avLst/>
          </a:prstGeom>
          <a:solidFill>
            <a:schemeClr val="accent4"/>
          </a:solidFill>
          <a:ln>
            <a:noFill/>
          </a:ln>
        </p:spPr>
        <p:txBody>
          <a:bodyPr lIns="68575" tIns="34275" rIns="68575" bIns="34275" anchor="t" anchorCtr="0">
            <a:noAutofit/>
          </a:bodyPr>
          <a:lstStyle/>
          <a:p>
            <a:pPr lvl="0">
              <a:spcBef>
                <a:spcPts val="0"/>
              </a:spcBef>
              <a:buNone/>
            </a:pPr>
            <a:endParaRPr/>
          </a:p>
        </p:txBody>
      </p:sp>
      <p:sp>
        <p:nvSpPr>
          <p:cNvPr id="739" name="Shape 739"/>
          <p:cNvSpPr/>
          <p:nvPr/>
        </p:nvSpPr>
        <p:spPr>
          <a:xfrm>
            <a:off x="8556285" y="4891896"/>
            <a:ext cx="206100" cy="27600"/>
          </a:xfrm>
          <a:prstGeom prst="rect">
            <a:avLst/>
          </a:prstGeom>
          <a:solidFill>
            <a:srgbClr val="C9CDCD"/>
          </a:solidFill>
          <a:ln>
            <a:noFill/>
          </a:ln>
        </p:spPr>
        <p:txBody>
          <a:bodyPr lIns="68575" tIns="34275" rIns="68575" bIns="34275" anchor="t" anchorCtr="0">
            <a:noAutofit/>
          </a:bodyPr>
          <a:lstStyle/>
          <a:p>
            <a:pPr lvl="0">
              <a:spcBef>
                <a:spcPts val="0"/>
              </a:spcBef>
              <a:buNone/>
            </a:pPr>
            <a:endParaRPr/>
          </a:p>
        </p:txBody>
      </p:sp>
      <p:sp>
        <p:nvSpPr>
          <p:cNvPr id="740" name="Shape 740"/>
          <p:cNvSpPr/>
          <p:nvPr/>
        </p:nvSpPr>
        <p:spPr>
          <a:xfrm>
            <a:off x="7941345" y="4891896"/>
            <a:ext cx="206100" cy="27600"/>
          </a:xfrm>
          <a:prstGeom prst="rect">
            <a:avLst/>
          </a:prstGeom>
          <a:solidFill>
            <a:schemeClr val="accent2"/>
          </a:solidFill>
          <a:ln>
            <a:noFill/>
          </a:ln>
        </p:spPr>
        <p:txBody>
          <a:bodyPr lIns="68575" tIns="34275" rIns="68575" bIns="34275" anchor="t" anchorCtr="0">
            <a:noAutofit/>
          </a:bodyPr>
          <a:lstStyle/>
          <a:p>
            <a:pPr lvl="0">
              <a:spcBef>
                <a:spcPts val="0"/>
              </a:spcBef>
              <a:buNone/>
            </a:pPr>
            <a:endParaRPr/>
          </a:p>
        </p:txBody>
      </p:sp>
      <p:sp>
        <p:nvSpPr>
          <p:cNvPr id="741" name="Shape 741"/>
          <p:cNvSpPr/>
          <p:nvPr/>
        </p:nvSpPr>
        <p:spPr>
          <a:xfrm>
            <a:off x="8147466" y="4891896"/>
            <a:ext cx="204600" cy="27600"/>
          </a:xfrm>
          <a:prstGeom prst="rect">
            <a:avLst/>
          </a:prstGeom>
          <a:solidFill>
            <a:schemeClr val="accent3"/>
          </a:solidFill>
          <a:ln>
            <a:noFill/>
          </a:ln>
        </p:spPr>
        <p:txBody>
          <a:bodyPr lIns="68575" tIns="34275" rIns="68575" bIns="34275" anchor="t" anchorCtr="0">
            <a:noAutofit/>
          </a:bodyPr>
          <a:lstStyle/>
          <a:p>
            <a:pPr lvl="0">
              <a:spcBef>
                <a:spcPts val="0"/>
              </a:spcBef>
              <a:buNone/>
            </a:pPr>
            <a:endParaRPr/>
          </a:p>
        </p:txBody>
      </p:sp>
      <p:sp>
        <p:nvSpPr>
          <p:cNvPr id="742" name="Shape 742"/>
          <p:cNvSpPr txBox="1">
            <a:spLocks noGrp="1"/>
          </p:cNvSpPr>
          <p:nvPr>
            <p:ph type="title"/>
          </p:nvPr>
        </p:nvSpPr>
        <p:spPr>
          <a:xfrm>
            <a:off x="381002" y="205977"/>
            <a:ext cx="8371200" cy="376799"/>
          </a:xfrm>
          <a:prstGeom prst="rect">
            <a:avLst/>
          </a:prstGeom>
          <a:noFill/>
          <a:ln>
            <a:noFill/>
          </a:ln>
        </p:spPr>
        <p:txBody>
          <a:bodyPr lIns="68575" tIns="68575" rIns="68575" bIns="68575" anchor="b" anchorCtr="0"/>
          <a:lstStyle>
            <a:lvl1pPr lvl="0" algn="l" rtl="0">
              <a:spcBef>
                <a:spcPts val="0"/>
              </a:spcBef>
              <a:buClr>
                <a:schemeClr val="dk1"/>
              </a:buClr>
              <a:buFont typeface="Open Sans"/>
              <a:buNone/>
              <a:defRPr sz="2100">
                <a:solidFill>
                  <a:schemeClr val="dk1"/>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743"/>
        <p:cNvGrpSpPr/>
        <p:nvPr/>
      </p:nvGrpSpPr>
      <p:grpSpPr>
        <a:xfrm>
          <a:off x="0" y="0"/>
          <a:ext cx="0" cy="0"/>
          <a:chOff x="0" y="0"/>
          <a:chExt cx="0" cy="0"/>
        </a:xfrm>
      </p:grpSpPr>
      <p:sp>
        <p:nvSpPr>
          <p:cNvPr id="744" name="Shape 744"/>
          <p:cNvSpPr txBox="1">
            <a:spLocks noGrp="1"/>
          </p:cNvSpPr>
          <p:nvPr>
            <p:ph type="body" idx="1"/>
          </p:nvPr>
        </p:nvSpPr>
        <p:spPr>
          <a:xfrm>
            <a:off x="381000" y="1085850"/>
            <a:ext cx="8366700" cy="3394500"/>
          </a:xfrm>
          <a:prstGeom prst="rect">
            <a:avLst/>
          </a:prstGeom>
          <a:noFill/>
          <a:ln>
            <a:noFill/>
          </a:ln>
        </p:spPr>
        <p:txBody>
          <a:bodyPr lIns="68575" tIns="68575" rIns="68575" bIns="68575" anchor="t" anchorCtr="0"/>
          <a:lstStyle>
            <a:lvl1pPr marL="177800" lvl="0" indent="-114300" algn="l" rtl="0">
              <a:spcBef>
                <a:spcPts val="400"/>
              </a:spcBef>
              <a:buClr>
                <a:srgbClr val="777777"/>
              </a:buClr>
              <a:buFont typeface="Arial"/>
              <a:buChar char="●"/>
              <a:defRPr sz="1800">
                <a:solidFill>
                  <a:srgbClr val="777777"/>
                </a:solidFill>
                <a:latin typeface="Open Sans"/>
                <a:ea typeface="Open Sans"/>
                <a:cs typeface="Open Sans"/>
                <a:sym typeface="Open Sans"/>
              </a:defRPr>
            </a:lvl1pPr>
            <a:lvl2pPr marL="520700" lvl="1" indent="-127000" algn="l" rtl="0">
              <a:spcBef>
                <a:spcPts val="300"/>
              </a:spcBef>
              <a:buClr>
                <a:srgbClr val="777777"/>
              </a:buClr>
              <a:buFont typeface="Arial"/>
              <a:buChar char="●"/>
              <a:defRPr sz="1500">
                <a:solidFill>
                  <a:srgbClr val="777777"/>
                </a:solidFill>
                <a:latin typeface="Open Sans"/>
                <a:ea typeface="Open Sans"/>
                <a:cs typeface="Open Sans"/>
                <a:sym typeface="Open Sans"/>
              </a:defRPr>
            </a:lvl2pPr>
            <a:lvl3pPr marL="914400" lvl="2" indent="-114300" algn="l" rtl="0">
              <a:spcBef>
                <a:spcPts val="300"/>
              </a:spcBef>
              <a:buClr>
                <a:srgbClr val="777777"/>
              </a:buClr>
              <a:buFont typeface="Arial"/>
              <a:buChar char="●"/>
              <a:defRPr sz="1500">
                <a:solidFill>
                  <a:srgbClr val="777777"/>
                </a:solidFill>
                <a:latin typeface="Open Sans"/>
                <a:ea typeface="Open Sans"/>
                <a:cs typeface="Open Sans"/>
                <a:sym typeface="Open Sans"/>
              </a:defRPr>
            </a:lvl3pPr>
            <a:lvl4pPr marL="1371600" lvl="3" indent="-114300" algn="l" rtl="0">
              <a:spcBef>
                <a:spcPts val="300"/>
              </a:spcBef>
              <a:buClr>
                <a:srgbClr val="777777"/>
              </a:buClr>
              <a:buFont typeface="Arial"/>
              <a:buChar char="●"/>
              <a:defRPr sz="1400">
                <a:solidFill>
                  <a:srgbClr val="777777"/>
                </a:solidFill>
                <a:latin typeface="Open Sans"/>
                <a:ea typeface="Open Sans"/>
                <a:cs typeface="Open Sans"/>
                <a:sym typeface="Open Sans"/>
              </a:defRPr>
            </a:lvl4pPr>
            <a:lvl5pPr marL="1778000" lvl="4" indent="-139700" algn="l" rtl="0">
              <a:spcBef>
                <a:spcPts val="300"/>
              </a:spcBef>
              <a:buClr>
                <a:srgbClr val="777777"/>
              </a:buClr>
              <a:buFont typeface="Arial"/>
              <a:buChar char="●"/>
              <a:defRPr sz="1400">
                <a:solidFill>
                  <a:srgbClr val="777777"/>
                </a:solidFill>
                <a:latin typeface="Open Sans"/>
                <a:ea typeface="Open Sans"/>
                <a:cs typeface="Open Sans"/>
                <a:sym typeface="Open Sans"/>
              </a:defRPr>
            </a:lvl5pPr>
            <a:lvl6pPr marL="2514600" lvl="5" indent="-165100" algn="l" rtl="0">
              <a:spcBef>
                <a:spcPts val="400"/>
              </a:spcBef>
              <a:buClr>
                <a:schemeClr val="dk1"/>
              </a:buClr>
              <a:buFont typeface="Arial"/>
              <a:buChar char="●"/>
              <a:defRPr sz="2000">
                <a:solidFill>
                  <a:schemeClr val="dk1"/>
                </a:solidFill>
                <a:latin typeface="Open Sans"/>
                <a:ea typeface="Open Sans"/>
                <a:cs typeface="Open Sans"/>
                <a:sym typeface="Open Sans"/>
              </a:defRPr>
            </a:lvl6pPr>
            <a:lvl7pPr marL="2971800" lvl="6" indent="-165100" algn="l" rtl="0">
              <a:spcBef>
                <a:spcPts val="400"/>
              </a:spcBef>
              <a:buClr>
                <a:schemeClr val="dk1"/>
              </a:buClr>
              <a:buFont typeface="Arial"/>
              <a:buChar char="●"/>
              <a:defRPr sz="2000">
                <a:solidFill>
                  <a:schemeClr val="dk1"/>
                </a:solidFill>
                <a:latin typeface="Open Sans"/>
                <a:ea typeface="Open Sans"/>
                <a:cs typeface="Open Sans"/>
                <a:sym typeface="Open Sans"/>
              </a:defRPr>
            </a:lvl7pPr>
            <a:lvl8pPr marL="3429000" lvl="7" indent="-165100" algn="l" rtl="0">
              <a:spcBef>
                <a:spcPts val="400"/>
              </a:spcBef>
              <a:buClr>
                <a:schemeClr val="dk1"/>
              </a:buClr>
              <a:buFont typeface="Arial"/>
              <a:buChar char="●"/>
              <a:defRPr sz="2000">
                <a:solidFill>
                  <a:schemeClr val="dk1"/>
                </a:solidFill>
                <a:latin typeface="Open Sans"/>
                <a:ea typeface="Open Sans"/>
                <a:cs typeface="Open Sans"/>
                <a:sym typeface="Open Sans"/>
              </a:defRPr>
            </a:lvl8pPr>
            <a:lvl9pPr marL="3886200" lvl="8" indent="-165100" algn="l" rtl="0">
              <a:spcBef>
                <a:spcPts val="400"/>
              </a:spcBef>
              <a:buClr>
                <a:schemeClr val="dk1"/>
              </a:buClr>
              <a:buFont typeface="Arial"/>
              <a:buChar char="●"/>
              <a:defRPr sz="2000">
                <a:solidFill>
                  <a:schemeClr val="dk1"/>
                </a:solidFill>
                <a:latin typeface="Open Sans"/>
                <a:ea typeface="Open Sans"/>
                <a:cs typeface="Open Sans"/>
                <a:sym typeface="Open Sans"/>
              </a:defRPr>
            </a:lvl9pPr>
          </a:lstStyle>
          <a:p>
            <a:endParaRPr/>
          </a:p>
        </p:txBody>
      </p:sp>
      <p:sp>
        <p:nvSpPr>
          <p:cNvPr id="745" name="Shape 745"/>
          <p:cNvSpPr/>
          <p:nvPr/>
        </p:nvSpPr>
        <p:spPr>
          <a:xfrm>
            <a:off x="7735224" y="4891896"/>
            <a:ext cx="206100" cy="27600"/>
          </a:xfrm>
          <a:prstGeom prst="rect">
            <a:avLst/>
          </a:prstGeom>
          <a:solidFill>
            <a:schemeClr val="accent1"/>
          </a:solidFill>
          <a:ln>
            <a:noFill/>
          </a:ln>
        </p:spPr>
        <p:txBody>
          <a:bodyPr lIns="68575" tIns="34275" rIns="68575" bIns="34275" anchor="t" anchorCtr="0">
            <a:noAutofit/>
          </a:bodyPr>
          <a:lstStyle/>
          <a:p>
            <a:pPr lvl="0">
              <a:spcBef>
                <a:spcPts val="0"/>
              </a:spcBef>
              <a:buNone/>
            </a:pPr>
            <a:endParaRPr/>
          </a:p>
        </p:txBody>
      </p:sp>
      <p:sp>
        <p:nvSpPr>
          <p:cNvPr id="746" name="Shape 746"/>
          <p:cNvSpPr/>
          <p:nvPr/>
        </p:nvSpPr>
        <p:spPr>
          <a:xfrm>
            <a:off x="8351255" y="4891896"/>
            <a:ext cx="204900" cy="27600"/>
          </a:xfrm>
          <a:prstGeom prst="rect">
            <a:avLst/>
          </a:prstGeom>
          <a:solidFill>
            <a:schemeClr val="accent4"/>
          </a:solidFill>
          <a:ln>
            <a:noFill/>
          </a:ln>
        </p:spPr>
        <p:txBody>
          <a:bodyPr lIns="68575" tIns="34275" rIns="68575" bIns="34275" anchor="t" anchorCtr="0">
            <a:noAutofit/>
          </a:bodyPr>
          <a:lstStyle/>
          <a:p>
            <a:pPr lvl="0">
              <a:spcBef>
                <a:spcPts val="0"/>
              </a:spcBef>
              <a:buNone/>
            </a:pPr>
            <a:endParaRPr/>
          </a:p>
        </p:txBody>
      </p:sp>
      <p:sp>
        <p:nvSpPr>
          <p:cNvPr id="747" name="Shape 747"/>
          <p:cNvSpPr/>
          <p:nvPr/>
        </p:nvSpPr>
        <p:spPr>
          <a:xfrm>
            <a:off x="8556285" y="4891896"/>
            <a:ext cx="206100" cy="27600"/>
          </a:xfrm>
          <a:prstGeom prst="rect">
            <a:avLst/>
          </a:prstGeom>
          <a:solidFill>
            <a:srgbClr val="C9CDCD"/>
          </a:solidFill>
          <a:ln>
            <a:noFill/>
          </a:ln>
        </p:spPr>
        <p:txBody>
          <a:bodyPr lIns="68575" tIns="34275" rIns="68575" bIns="34275" anchor="t" anchorCtr="0">
            <a:noAutofit/>
          </a:bodyPr>
          <a:lstStyle/>
          <a:p>
            <a:pPr lvl="0">
              <a:spcBef>
                <a:spcPts val="0"/>
              </a:spcBef>
              <a:buNone/>
            </a:pPr>
            <a:endParaRPr/>
          </a:p>
        </p:txBody>
      </p:sp>
      <p:sp>
        <p:nvSpPr>
          <p:cNvPr id="748" name="Shape 748"/>
          <p:cNvSpPr/>
          <p:nvPr/>
        </p:nvSpPr>
        <p:spPr>
          <a:xfrm>
            <a:off x="7941345" y="4891896"/>
            <a:ext cx="206100" cy="27600"/>
          </a:xfrm>
          <a:prstGeom prst="rect">
            <a:avLst/>
          </a:prstGeom>
          <a:solidFill>
            <a:schemeClr val="accent2"/>
          </a:solidFill>
          <a:ln>
            <a:noFill/>
          </a:ln>
        </p:spPr>
        <p:txBody>
          <a:bodyPr lIns="68575" tIns="34275" rIns="68575" bIns="34275" anchor="t" anchorCtr="0">
            <a:noAutofit/>
          </a:bodyPr>
          <a:lstStyle/>
          <a:p>
            <a:pPr lvl="0">
              <a:spcBef>
                <a:spcPts val="0"/>
              </a:spcBef>
              <a:buNone/>
            </a:pPr>
            <a:endParaRPr/>
          </a:p>
        </p:txBody>
      </p:sp>
      <p:sp>
        <p:nvSpPr>
          <p:cNvPr id="749" name="Shape 749"/>
          <p:cNvSpPr/>
          <p:nvPr/>
        </p:nvSpPr>
        <p:spPr>
          <a:xfrm>
            <a:off x="8147466" y="4891896"/>
            <a:ext cx="204600" cy="27600"/>
          </a:xfrm>
          <a:prstGeom prst="rect">
            <a:avLst/>
          </a:prstGeom>
          <a:solidFill>
            <a:schemeClr val="accent3"/>
          </a:solidFill>
          <a:ln>
            <a:noFill/>
          </a:ln>
        </p:spPr>
        <p:txBody>
          <a:bodyPr lIns="68575" tIns="34275" rIns="68575" bIns="34275" anchor="t" anchorCtr="0">
            <a:noAutofit/>
          </a:bodyPr>
          <a:lstStyle/>
          <a:p>
            <a:pPr lvl="0">
              <a:spcBef>
                <a:spcPts val="0"/>
              </a:spcBef>
              <a:buNone/>
            </a:pPr>
            <a:endParaRPr/>
          </a:p>
        </p:txBody>
      </p:sp>
      <p:sp>
        <p:nvSpPr>
          <p:cNvPr id="750" name="Shape 750"/>
          <p:cNvSpPr txBox="1">
            <a:spLocks noGrp="1"/>
          </p:cNvSpPr>
          <p:nvPr>
            <p:ph type="title"/>
          </p:nvPr>
        </p:nvSpPr>
        <p:spPr>
          <a:xfrm>
            <a:off x="381002" y="205977"/>
            <a:ext cx="8371200" cy="376799"/>
          </a:xfrm>
          <a:prstGeom prst="rect">
            <a:avLst/>
          </a:prstGeom>
          <a:noFill/>
          <a:ln>
            <a:noFill/>
          </a:ln>
        </p:spPr>
        <p:txBody>
          <a:bodyPr lIns="68575" tIns="68575" rIns="68575" bIns="68575" anchor="b" anchorCtr="0"/>
          <a:lstStyle>
            <a:lvl1pPr lvl="0" algn="l" rtl="0">
              <a:spcBef>
                <a:spcPts val="0"/>
              </a:spcBef>
              <a:buClr>
                <a:schemeClr val="dk1"/>
              </a:buClr>
              <a:buFont typeface="Open Sans"/>
              <a:buNone/>
              <a:defRPr sz="2100">
                <a:solidFill>
                  <a:schemeClr val="dk1"/>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Title Only">
    <p:spTree>
      <p:nvGrpSpPr>
        <p:cNvPr id="1" name="Shape 751"/>
        <p:cNvGrpSpPr/>
        <p:nvPr/>
      </p:nvGrpSpPr>
      <p:grpSpPr>
        <a:xfrm>
          <a:off x="0" y="0"/>
          <a:ext cx="0" cy="0"/>
          <a:chOff x="0" y="0"/>
          <a:chExt cx="0" cy="0"/>
        </a:xfrm>
      </p:grpSpPr>
      <p:sp>
        <p:nvSpPr>
          <p:cNvPr id="752" name="Shape 752"/>
          <p:cNvSpPr/>
          <p:nvPr/>
        </p:nvSpPr>
        <p:spPr>
          <a:xfrm>
            <a:off x="7735224" y="4891896"/>
            <a:ext cx="206100" cy="27600"/>
          </a:xfrm>
          <a:prstGeom prst="rect">
            <a:avLst/>
          </a:prstGeom>
          <a:solidFill>
            <a:schemeClr val="accent1"/>
          </a:solidFill>
          <a:ln>
            <a:noFill/>
          </a:ln>
        </p:spPr>
        <p:txBody>
          <a:bodyPr lIns="68575" tIns="34275" rIns="68575" bIns="34275" anchor="t" anchorCtr="0">
            <a:noAutofit/>
          </a:bodyPr>
          <a:lstStyle/>
          <a:p>
            <a:pPr lvl="0">
              <a:spcBef>
                <a:spcPts val="0"/>
              </a:spcBef>
              <a:buNone/>
            </a:pPr>
            <a:endParaRPr/>
          </a:p>
        </p:txBody>
      </p:sp>
      <p:sp>
        <p:nvSpPr>
          <p:cNvPr id="753" name="Shape 753"/>
          <p:cNvSpPr/>
          <p:nvPr/>
        </p:nvSpPr>
        <p:spPr>
          <a:xfrm>
            <a:off x="8351255" y="4891896"/>
            <a:ext cx="204900" cy="27600"/>
          </a:xfrm>
          <a:prstGeom prst="rect">
            <a:avLst/>
          </a:prstGeom>
          <a:solidFill>
            <a:schemeClr val="accent4"/>
          </a:solidFill>
          <a:ln>
            <a:noFill/>
          </a:ln>
        </p:spPr>
        <p:txBody>
          <a:bodyPr lIns="68575" tIns="34275" rIns="68575" bIns="34275" anchor="t" anchorCtr="0">
            <a:noAutofit/>
          </a:bodyPr>
          <a:lstStyle/>
          <a:p>
            <a:pPr lvl="0">
              <a:spcBef>
                <a:spcPts val="0"/>
              </a:spcBef>
              <a:buNone/>
            </a:pPr>
            <a:endParaRPr/>
          </a:p>
        </p:txBody>
      </p:sp>
      <p:sp>
        <p:nvSpPr>
          <p:cNvPr id="754" name="Shape 754"/>
          <p:cNvSpPr/>
          <p:nvPr/>
        </p:nvSpPr>
        <p:spPr>
          <a:xfrm>
            <a:off x="8556285" y="4891896"/>
            <a:ext cx="206100" cy="27600"/>
          </a:xfrm>
          <a:prstGeom prst="rect">
            <a:avLst/>
          </a:prstGeom>
          <a:solidFill>
            <a:srgbClr val="C9CDCD"/>
          </a:solidFill>
          <a:ln>
            <a:noFill/>
          </a:ln>
        </p:spPr>
        <p:txBody>
          <a:bodyPr lIns="68575" tIns="34275" rIns="68575" bIns="34275" anchor="t" anchorCtr="0">
            <a:noAutofit/>
          </a:bodyPr>
          <a:lstStyle/>
          <a:p>
            <a:pPr lvl="0">
              <a:spcBef>
                <a:spcPts val="0"/>
              </a:spcBef>
              <a:buNone/>
            </a:pPr>
            <a:endParaRPr/>
          </a:p>
        </p:txBody>
      </p:sp>
      <p:sp>
        <p:nvSpPr>
          <p:cNvPr id="755" name="Shape 755"/>
          <p:cNvSpPr/>
          <p:nvPr/>
        </p:nvSpPr>
        <p:spPr>
          <a:xfrm>
            <a:off x="7941345" y="4891896"/>
            <a:ext cx="206100" cy="27600"/>
          </a:xfrm>
          <a:prstGeom prst="rect">
            <a:avLst/>
          </a:prstGeom>
          <a:solidFill>
            <a:schemeClr val="accent2"/>
          </a:solidFill>
          <a:ln>
            <a:noFill/>
          </a:ln>
        </p:spPr>
        <p:txBody>
          <a:bodyPr lIns="68575" tIns="34275" rIns="68575" bIns="34275" anchor="t" anchorCtr="0">
            <a:noAutofit/>
          </a:bodyPr>
          <a:lstStyle/>
          <a:p>
            <a:pPr lvl="0">
              <a:spcBef>
                <a:spcPts val="0"/>
              </a:spcBef>
              <a:buNone/>
            </a:pPr>
            <a:endParaRPr/>
          </a:p>
        </p:txBody>
      </p:sp>
      <p:sp>
        <p:nvSpPr>
          <p:cNvPr id="756" name="Shape 756"/>
          <p:cNvSpPr/>
          <p:nvPr/>
        </p:nvSpPr>
        <p:spPr>
          <a:xfrm>
            <a:off x="8147466" y="4891896"/>
            <a:ext cx="204600" cy="27600"/>
          </a:xfrm>
          <a:prstGeom prst="rect">
            <a:avLst/>
          </a:prstGeom>
          <a:solidFill>
            <a:schemeClr val="accent3"/>
          </a:solidFill>
          <a:ln>
            <a:noFill/>
          </a:ln>
        </p:spPr>
        <p:txBody>
          <a:bodyPr lIns="68575" tIns="34275" rIns="68575" bIns="34275" anchor="t" anchorCtr="0">
            <a:noAutofit/>
          </a:bodyPr>
          <a:lstStyle/>
          <a:p>
            <a:pPr lvl="0">
              <a:spcBef>
                <a:spcPts val="0"/>
              </a:spcBef>
              <a:buNone/>
            </a:pPr>
            <a:endParaRPr/>
          </a:p>
        </p:txBody>
      </p:sp>
      <p:sp>
        <p:nvSpPr>
          <p:cNvPr id="757" name="Shape 757"/>
          <p:cNvSpPr txBox="1">
            <a:spLocks noGrp="1"/>
          </p:cNvSpPr>
          <p:nvPr>
            <p:ph type="title"/>
          </p:nvPr>
        </p:nvSpPr>
        <p:spPr>
          <a:xfrm>
            <a:off x="381002" y="205977"/>
            <a:ext cx="8371200" cy="376799"/>
          </a:xfrm>
          <a:prstGeom prst="rect">
            <a:avLst/>
          </a:prstGeom>
          <a:noFill/>
          <a:ln>
            <a:noFill/>
          </a:ln>
        </p:spPr>
        <p:txBody>
          <a:bodyPr lIns="68575" tIns="68575" rIns="68575" bIns="68575" anchor="b" anchorCtr="0"/>
          <a:lstStyle>
            <a:lvl1pPr lvl="0" algn="l" rtl="0">
              <a:spcBef>
                <a:spcPts val="0"/>
              </a:spcBef>
              <a:buClr>
                <a:schemeClr val="dk1"/>
              </a:buClr>
              <a:buFont typeface="Open Sans"/>
              <a:buNone/>
              <a:defRPr sz="2100">
                <a:solidFill>
                  <a:schemeClr val="dk1"/>
                </a:solidFill>
                <a:latin typeface="Open Sans"/>
                <a:ea typeface="Open Sans"/>
                <a:cs typeface="Open Sans"/>
                <a:sym typeface="Open San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Blank Slide">
    <p:spTree>
      <p:nvGrpSpPr>
        <p:cNvPr id="1" name="Shape 758"/>
        <p:cNvGrpSpPr/>
        <p:nvPr/>
      </p:nvGrpSpPr>
      <p:grpSpPr>
        <a:xfrm>
          <a:off x="0" y="0"/>
          <a:ext cx="0" cy="0"/>
          <a:chOff x="0" y="0"/>
          <a:chExt cx="0" cy="0"/>
        </a:xfrm>
      </p:grpSpPr>
      <p:sp>
        <p:nvSpPr>
          <p:cNvPr id="759" name="Shape 759"/>
          <p:cNvSpPr/>
          <p:nvPr/>
        </p:nvSpPr>
        <p:spPr>
          <a:xfrm>
            <a:off x="0" y="0"/>
            <a:ext cx="9144000" cy="5143500"/>
          </a:xfrm>
          <a:prstGeom prst="rect">
            <a:avLst/>
          </a:prstGeom>
          <a:solidFill>
            <a:schemeClr val="lt1"/>
          </a:solidFill>
          <a:ln w="9525" cap="flat" cmpd="sng">
            <a:solidFill>
              <a:schemeClr val="lt1"/>
            </a:solidFill>
            <a:prstDash val="solid"/>
            <a:round/>
            <a:headEnd type="none" w="med" len="med"/>
            <a:tailEnd type="none" w="med" len="med"/>
          </a:ln>
        </p:spPr>
        <p:txBody>
          <a:bodyPr lIns="68575" tIns="34275" rIns="68575" bIns="3427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image" Target="../media/image4.png"/><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theme" Target="../theme/theme5.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6.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image" Target="../media/image7.jpg"/><Relationship Id="rId4" Type="http://schemas.openxmlformats.org/officeDocument/2006/relationships/slideLayout" Target="../slideLayouts/slideLayout95.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424969" y="4773054"/>
            <a:ext cx="637176" cy="207612"/>
            <a:chOff x="0" y="0"/>
            <a:chExt cx="2077525" cy="676925"/>
          </a:xfrm>
        </p:grpSpPr>
        <p:sp>
          <p:nvSpPr>
            <p:cNvPr id="7" name="Shape 7"/>
            <p:cNvSpPr/>
            <p:nvPr/>
          </p:nvSpPr>
          <p:spPr>
            <a:xfrm>
              <a:off x="0" y="0"/>
              <a:ext cx="511375" cy="524800"/>
            </a:xfrm>
            <a:custGeom>
              <a:avLst/>
              <a:gdLst/>
              <a:ahLst/>
              <a:cxnLst/>
              <a:rect l="0" t="0" r="0" b="0"/>
              <a:pathLst>
                <a:path w="20455" h="20992" extrusionOk="0">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chemeClr val="lt2"/>
            </a:solidFill>
            <a:ln>
              <a:noFill/>
            </a:ln>
          </p:spPr>
          <p:txBody>
            <a:bodyPr lIns="91425" tIns="91425" rIns="91425" bIns="91425" anchor="t" anchorCtr="0">
              <a:noAutofit/>
            </a:bodyPr>
            <a:lstStyle/>
            <a:p>
              <a:pPr lvl="0">
                <a:spcBef>
                  <a:spcPts val="0"/>
                </a:spcBef>
                <a:buNone/>
              </a:pPr>
              <a:endParaRPr/>
            </a:p>
          </p:txBody>
        </p:sp>
        <p:sp>
          <p:nvSpPr>
            <p:cNvPr id="8" name="Shape 8"/>
            <p:cNvSpPr/>
            <p:nvPr/>
          </p:nvSpPr>
          <p:spPr>
            <a:xfrm>
              <a:off x="540400" y="187300"/>
              <a:ext cx="339200" cy="337950"/>
            </a:xfrm>
            <a:custGeom>
              <a:avLst/>
              <a:gdLst/>
              <a:ahLst/>
              <a:cxnLst/>
              <a:rect l="0" t="0" r="0" b="0"/>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chemeClr val="lt2"/>
            </a:solidFill>
            <a:ln>
              <a:noFill/>
            </a:ln>
          </p:spPr>
          <p:txBody>
            <a:bodyPr lIns="91425" tIns="91425" rIns="91425" bIns="91425" anchor="t" anchorCtr="0">
              <a:noAutofit/>
            </a:bodyPr>
            <a:lstStyle/>
            <a:p>
              <a:pPr lvl="0">
                <a:spcBef>
                  <a:spcPts val="0"/>
                </a:spcBef>
                <a:buNone/>
              </a:pPr>
              <a:endParaRPr/>
            </a:p>
          </p:txBody>
        </p:sp>
        <p:sp>
          <p:nvSpPr>
            <p:cNvPr id="9" name="Shape 9"/>
            <p:cNvSpPr/>
            <p:nvPr/>
          </p:nvSpPr>
          <p:spPr>
            <a:xfrm>
              <a:off x="910400" y="187300"/>
              <a:ext cx="339200" cy="337950"/>
            </a:xfrm>
            <a:custGeom>
              <a:avLst/>
              <a:gdLst/>
              <a:ahLst/>
              <a:cxnLst/>
              <a:rect l="0" t="0" r="0" b="0"/>
              <a:pathLst>
                <a:path w="13568" h="13518" extrusionOk="0">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chemeClr val="lt2"/>
            </a:solidFill>
            <a:ln>
              <a:noFill/>
            </a:ln>
          </p:spPr>
          <p:txBody>
            <a:bodyPr lIns="91425" tIns="91425" rIns="91425" bIns="91425" anchor="t" anchorCtr="0">
              <a:noAutofit/>
            </a:bodyPr>
            <a:lstStyle/>
            <a:p>
              <a:pPr lvl="0">
                <a:spcBef>
                  <a:spcPts val="0"/>
                </a:spcBef>
                <a:buNone/>
              </a:pPr>
              <a:endParaRPr/>
            </a:p>
          </p:txBody>
        </p:sp>
        <p:sp>
          <p:nvSpPr>
            <p:cNvPr id="10" name="Shape 10"/>
            <p:cNvSpPr/>
            <p:nvPr/>
          </p:nvSpPr>
          <p:spPr>
            <a:xfrm>
              <a:off x="1280400" y="187325"/>
              <a:ext cx="323850" cy="489600"/>
            </a:xfrm>
            <a:custGeom>
              <a:avLst/>
              <a:gdLst/>
              <a:ahLst/>
              <a:cxnLst/>
              <a:rect l="0" t="0" r="0" b="0"/>
              <a:pathLst>
                <a:path w="12954" h="19584" extrusionOk="0">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chemeClr val="lt2"/>
            </a:solidFill>
            <a:ln>
              <a:noFill/>
            </a:ln>
          </p:spPr>
          <p:txBody>
            <a:bodyPr lIns="91425" tIns="91425" rIns="91425" bIns="91425" anchor="t" anchorCtr="0">
              <a:noAutofit/>
            </a:bodyPr>
            <a:lstStyle/>
            <a:p>
              <a:pPr lvl="0">
                <a:spcBef>
                  <a:spcPts val="0"/>
                </a:spcBef>
                <a:buNone/>
              </a:pPr>
              <a:endParaRPr/>
            </a:p>
          </p:txBody>
        </p:sp>
        <p:sp>
          <p:nvSpPr>
            <p:cNvPr id="11" name="Shape 11"/>
            <p:cNvSpPr/>
            <p:nvPr/>
          </p:nvSpPr>
          <p:spPr>
            <a:xfrm>
              <a:off x="1655750" y="20000"/>
              <a:ext cx="74250" cy="495000"/>
            </a:xfrm>
            <a:custGeom>
              <a:avLst/>
              <a:gdLst/>
              <a:ahLst/>
              <a:cxnLst/>
              <a:rect l="0" t="0" r="0" b="0"/>
              <a:pathLst>
                <a:path w="2970" h="19800" extrusionOk="0">
                  <a:moveTo>
                    <a:pt x="2970" y="0"/>
                  </a:moveTo>
                  <a:lnTo>
                    <a:pt x="2970" y="19800"/>
                  </a:lnTo>
                  <a:lnTo>
                    <a:pt x="0" y="19800"/>
                  </a:lnTo>
                  <a:lnTo>
                    <a:pt x="0" y="0"/>
                  </a:lnTo>
                  <a:lnTo>
                    <a:pt x="2970" y="0"/>
                  </a:lnTo>
                  <a:close/>
                </a:path>
              </a:pathLst>
            </a:custGeom>
            <a:solidFill>
              <a:schemeClr val="lt2"/>
            </a:solidFill>
            <a:ln>
              <a:noFill/>
            </a:ln>
          </p:spPr>
          <p:txBody>
            <a:bodyPr lIns="91425" tIns="91425" rIns="91425" bIns="91425" anchor="t" anchorCtr="0">
              <a:noAutofit/>
            </a:bodyPr>
            <a:lstStyle/>
            <a:p>
              <a:pPr lvl="0">
                <a:spcBef>
                  <a:spcPts val="0"/>
                </a:spcBef>
                <a:buNone/>
              </a:pPr>
              <a:endParaRPr/>
            </a:p>
          </p:txBody>
        </p:sp>
        <p:sp>
          <p:nvSpPr>
            <p:cNvPr id="12" name="Shape 12"/>
            <p:cNvSpPr/>
            <p:nvPr/>
          </p:nvSpPr>
          <p:spPr>
            <a:xfrm>
              <a:off x="1765825" y="187275"/>
              <a:ext cx="311700" cy="337950"/>
            </a:xfrm>
            <a:custGeom>
              <a:avLst/>
              <a:gdLst/>
              <a:ahLst/>
              <a:cxnLst/>
              <a:rect l="0" t="0" r="0" b="0"/>
              <a:pathLst>
                <a:path w="12468" h="13518" extrusionOk="0">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chemeClr val="lt2"/>
            </a:solidFill>
            <a:ln>
              <a:noFill/>
            </a:ln>
          </p:spPr>
          <p:txBody>
            <a:bodyPr lIns="91425" tIns="91425" rIns="91425" bIns="91425" anchor="t" anchorCtr="0">
              <a:noAutofit/>
            </a:bodyPr>
            <a:lstStyle/>
            <a:p>
              <a:pPr lvl="0">
                <a:spcBef>
                  <a:spcPts val="0"/>
                </a:spcBef>
                <a:buNone/>
              </a:pPr>
              <a:endParaRPr/>
            </a:p>
          </p:txBody>
        </p:sp>
      </p:grpSp>
      <p:sp>
        <p:nvSpPr>
          <p:cNvPr id="13" name="Shape 13"/>
          <p:cNvSpPr txBox="1"/>
          <p:nvPr/>
        </p:nvSpPr>
        <p:spPr>
          <a:xfrm>
            <a:off x="5085675" y="4699923"/>
            <a:ext cx="3561000" cy="393600"/>
          </a:xfrm>
          <a:prstGeom prst="rect">
            <a:avLst/>
          </a:prstGeom>
          <a:noFill/>
          <a:ln>
            <a:noFill/>
          </a:ln>
        </p:spPr>
        <p:txBody>
          <a:bodyPr lIns="91425" tIns="91425" rIns="91425" bIns="91425" anchor="ctr" anchorCtr="0">
            <a:noAutofit/>
          </a:bodyPr>
          <a:lstStyle/>
          <a:p>
            <a:pPr lvl="0" algn="r">
              <a:lnSpc>
                <a:spcPct val="95000"/>
              </a:lnSpc>
              <a:spcBef>
                <a:spcPts val="0"/>
              </a:spcBef>
              <a:buNone/>
            </a:pPr>
            <a:r>
              <a:rPr lang="en" sz="900">
                <a:solidFill>
                  <a:schemeClr val="lt2"/>
                </a:solidFill>
                <a:latin typeface="Roboto"/>
                <a:ea typeface="Roboto"/>
                <a:cs typeface="Roboto"/>
                <a:sym typeface="Roboto"/>
              </a:rPr>
              <a:t>Confidential &amp; Proprietary</a:t>
            </a:r>
          </a:p>
        </p:txBody>
      </p:sp>
      <p:sp>
        <p:nvSpPr>
          <p:cNvPr id="14" name="Shape 14"/>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2800" b="1">
                <a:solidFill>
                  <a:schemeClr val="dk1"/>
                </a:solidFill>
                <a:latin typeface="Roboto"/>
                <a:ea typeface="Roboto"/>
                <a:cs typeface="Roboto"/>
                <a:sym typeface="Roboto"/>
              </a:defRPr>
            </a:lvl1pPr>
            <a:lvl2pPr lvl="1">
              <a:spcBef>
                <a:spcPts val="0"/>
              </a:spcBef>
              <a:buClr>
                <a:schemeClr val="dk1"/>
              </a:buClr>
              <a:buSzPct val="100000"/>
              <a:buFont typeface="Roboto"/>
              <a:buNone/>
              <a:defRPr sz="2800" b="1">
                <a:solidFill>
                  <a:schemeClr val="dk1"/>
                </a:solidFill>
                <a:latin typeface="Roboto"/>
                <a:ea typeface="Roboto"/>
                <a:cs typeface="Roboto"/>
                <a:sym typeface="Roboto"/>
              </a:defRPr>
            </a:lvl2pPr>
            <a:lvl3pPr lvl="2">
              <a:spcBef>
                <a:spcPts val="0"/>
              </a:spcBef>
              <a:buClr>
                <a:schemeClr val="dk1"/>
              </a:buClr>
              <a:buSzPct val="100000"/>
              <a:buFont typeface="Roboto"/>
              <a:buNone/>
              <a:defRPr sz="2800" b="1">
                <a:solidFill>
                  <a:schemeClr val="dk1"/>
                </a:solidFill>
                <a:latin typeface="Roboto"/>
                <a:ea typeface="Roboto"/>
                <a:cs typeface="Roboto"/>
                <a:sym typeface="Roboto"/>
              </a:defRPr>
            </a:lvl3pPr>
            <a:lvl4pPr lvl="3">
              <a:spcBef>
                <a:spcPts val="0"/>
              </a:spcBef>
              <a:buClr>
                <a:schemeClr val="dk1"/>
              </a:buClr>
              <a:buSzPct val="100000"/>
              <a:buFont typeface="Roboto"/>
              <a:buNone/>
              <a:defRPr sz="2800" b="1">
                <a:solidFill>
                  <a:schemeClr val="dk1"/>
                </a:solidFill>
                <a:latin typeface="Roboto"/>
                <a:ea typeface="Roboto"/>
                <a:cs typeface="Roboto"/>
                <a:sym typeface="Roboto"/>
              </a:defRPr>
            </a:lvl4pPr>
            <a:lvl5pPr lvl="4">
              <a:spcBef>
                <a:spcPts val="0"/>
              </a:spcBef>
              <a:buClr>
                <a:schemeClr val="dk1"/>
              </a:buClr>
              <a:buSzPct val="100000"/>
              <a:buFont typeface="Roboto"/>
              <a:buNone/>
              <a:defRPr sz="2800" b="1">
                <a:solidFill>
                  <a:schemeClr val="dk1"/>
                </a:solidFill>
                <a:latin typeface="Roboto"/>
                <a:ea typeface="Roboto"/>
                <a:cs typeface="Roboto"/>
                <a:sym typeface="Roboto"/>
              </a:defRPr>
            </a:lvl5pPr>
            <a:lvl6pPr lvl="5">
              <a:spcBef>
                <a:spcPts val="0"/>
              </a:spcBef>
              <a:buClr>
                <a:schemeClr val="dk1"/>
              </a:buClr>
              <a:buSzPct val="100000"/>
              <a:buFont typeface="Roboto"/>
              <a:buNone/>
              <a:defRPr sz="2800" b="1">
                <a:solidFill>
                  <a:schemeClr val="dk1"/>
                </a:solidFill>
                <a:latin typeface="Roboto"/>
                <a:ea typeface="Roboto"/>
                <a:cs typeface="Roboto"/>
                <a:sym typeface="Roboto"/>
              </a:defRPr>
            </a:lvl6pPr>
            <a:lvl7pPr lvl="6">
              <a:spcBef>
                <a:spcPts val="0"/>
              </a:spcBef>
              <a:buClr>
                <a:schemeClr val="dk1"/>
              </a:buClr>
              <a:buSzPct val="100000"/>
              <a:buFont typeface="Roboto"/>
              <a:buNone/>
              <a:defRPr sz="2800" b="1">
                <a:solidFill>
                  <a:schemeClr val="dk1"/>
                </a:solidFill>
                <a:latin typeface="Roboto"/>
                <a:ea typeface="Roboto"/>
                <a:cs typeface="Roboto"/>
                <a:sym typeface="Roboto"/>
              </a:defRPr>
            </a:lvl7pPr>
            <a:lvl8pPr lvl="7">
              <a:spcBef>
                <a:spcPts val="0"/>
              </a:spcBef>
              <a:buClr>
                <a:schemeClr val="dk1"/>
              </a:buClr>
              <a:buSzPct val="100000"/>
              <a:buFont typeface="Roboto"/>
              <a:buNone/>
              <a:defRPr sz="2800" b="1">
                <a:solidFill>
                  <a:schemeClr val="dk1"/>
                </a:solidFill>
                <a:latin typeface="Roboto"/>
                <a:ea typeface="Roboto"/>
                <a:cs typeface="Roboto"/>
                <a:sym typeface="Roboto"/>
              </a:defRPr>
            </a:lvl8pPr>
            <a:lvl9pPr lvl="8">
              <a:spcBef>
                <a:spcPts val="0"/>
              </a:spcBef>
              <a:buClr>
                <a:schemeClr val="dk1"/>
              </a:buClr>
              <a:buSzPct val="100000"/>
              <a:buFont typeface="Roboto"/>
              <a:buNone/>
              <a:defRPr sz="2800" b="1">
                <a:solidFill>
                  <a:schemeClr val="dk1"/>
                </a:solidFill>
                <a:latin typeface="Roboto"/>
                <a:ea typeface="Roboto"/>
                <a:cs typeface="Roboto"/>
                <a:sym typeface="Roboto"/>
              </a:defRPr>
            </a:lvl9pPr>
          </a:lstStyle>
          <a:p>
            <a:endParaRPr/>
          </a:p>
        </p:txBody>
      </p:sp>
      <p:sp>
        <p:nvSpPr>
          <p:cNvPr id="15" name="Shape 15"/>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16" name="Shape 16"/>
          <p:cNvSpPr txBox="1">
            <a:spLocks noGrp="1"/>
          </p:cNvSpPr>
          <p:nvPr>
            <p:ph type="sldNum" idx="12"/>
          </p:nvPr>
        </p:nvSpPr>
        <p:spPr>
          <a:xfrm>
            <a:off x="8523541" y="4695623"/>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94303" y="284383"/>
            <a:ext cx="8371200" cy="479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SzPct val="100000"/>
              <a:buFont typeface="Open Sans"/>
              <a:buNone/>
              <a:defRPr sz="1400"/>
            </a:lvl1pPr>
            <a:lvl2pPr marL="0" marR="0" lvl="1" indent="0" algn="l" rtl="0">
              <a:lnSpc>
                <a:spcPct val="100000"/>
              </a:lnSpc>
              <a:spcBef>
                <a:spcPts val="0"/>
              </a:spcBef>
              <a:spcAft>
                <a:spcPts val="0"/>
              </a:spcAft>
              <a:buClr>
                <a:srgbClr val="000000"/>
              </a:buClr>
              <a:buSzPct val="100000"/>
              <a:buFont typeface="Arial"/>
              <a:buNone/>
              <a:defRPr sz="1400"/>
            </a:lvl2pPr>
            <a:lvl3pPr marL="0" marR="0" lvl="2" indent="0" algn="l" rtl="0">
              <a:spcBef>
                <a:spcPts val="0"/>
              </a:spcBef>
              <a:buSzPct val="100000"/>
              <a:defRPr sz="1400"/>
            </a:lvl3pPr>
            <a:lvl4pPr marL="0" marR="0" lvl="3" indent="0" algn="l" rtl="0">
              <a:spcBef>
                <a:spcPts val="0"/>
              </a:spcBef>
              <a:buSzPct val="100000"/>
              <a:defRPr sz="1400"/>
            </a:lvl4pPr>
            <a:lvl5pPr marL="0" marR="0" lvl="4" indent="0" algn="l" rtl="0">
              <a:spcBef>
                <a:spcPts val="0"/>
              </a:spcBef>
              <a:buSzPct val="100000"/>
              <a:defRPr sz="1400"/>
            </a:lvl5pPr>
            <a:lvl6pPr marL="0" marR="0" lvl="5" indent="0" algn="l" rtl="0">
              <a:spcBef>
                <a:spcPts val="0"/>
              </a:spcBef>
              <a:buSzPct val="100000"/>
              <a:defRPr sz="1400"/>
            </a:lvl6pPr>
            <a:lvl7pPr marL="0" marR="0" lvl="6" indent="0" algn="l" rtl="0">
              <a:spcBef>
                <a:spcPts val="0"/>
              </a:spcBef>
              <a:buSzPct val="100000"/>
              <a:defRPr sz="1400"/>
            </a:lvl7pPr>
            <a:lvl8pPr marL="0" marR="0" lvl="7" indent="0" algn="l" rtl="0">
              <a:spcBef>
                <a:spcPts val="0"/>
              </a:spcBef>
              <a:buSzPct val="100000"/>
              <a:defRPr sz="1400"/>
            </a:lvl8pPr>
            <a:lvl9pPr marL="0" marR="0" lvl="8" indent="0" algn="l" rtl="0">
              <a:spcBef>
                <a:spcPts val="0"/>
              </a:spcBef>
              <a:buSzPct val="100000"/>
              <a:defRPr sz="1400"/>
            </a:lvl9pPr>
          </a:lstStyle>
          <a:p>
            <a:endParaRPr/>
          </a:p>
        </p:txBody>
      </p:sp>
      <p:cxnSp>
        <p:nvCxnSpPr>
          <p:cNvPr id="96" name="Shape 96"/>
          <p:cNvCxnSpPr/>
          <p:nvPr/>
        </p:nvCxnSpPr>
        <p:spPr>
          <a:xfrm>
            <a:off x="0" y="197827"/>
            <a:ext cx="9144000" cy="0"/>
          </a:xfrm>
          <a:prstGeom prst="straightConnector1">
            <a:avLst/>
          </a:prstGeom>
          <a:noFill/>
          <a:ln w="9525" cap="flat" cmpd="sng">
            <a:solidFill>
              <a:srgbClr val="D6D6D6"/>
            </a:solidFill>
            <a:prstDash val="solid"/>
            <a:round/>
            <a:headEnd type="none" w="med" len="med"/>
            <a:tailEnd type="none" w="med" len="med"/>
          </a:ln>
        </p:spPr>
      </p:cxnSp>
      <p:sp>
        <p:nvSpPr>
          <p:cNvPr id="97" name="Shape 97"/>
          <p:cNvSpPr txBox="1">
            <a:spLocks noGrp="1"/>
          </p:cNvSpPr>
          <p:nvPr>
            <p:ph type="body" idx="1"/>
          </p:nvPr>
        </p:nvSpPr>
        <p:spPr>
          <a:xfrm>
            <a:off x="294303" y="1092654"/>
            <a:ext cx="8374799" cy="341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2"/>
              </a:buClr>
              <a:buSzPct val="100000"/>
              <a:buFont typeface="Open Sans"/>
              <a:buNone/>
              <a:defRPr sz="1400"/>
            </a:lvl1pPr>
            <a:lvl2pPr marL="0" marR="0" lvl="1" indent="0" algn="l" rtl="0">
              <a:lnSpc>
                <a:spcPct val="100000"/>
              </a:lnSpc>
              <a:spcBef>
                <a:spcPts val="0"/>
              </a:spcBef>
              <a:spcAft>
                <a:spcPts val="0"/>
              </a:spcAft>
              <a:buClr>
                <a:schemeClr val="lt2"/>
              </a:buClr>
              <a:buSzPct val="100000"/>
              <a:buFont typeface="Open Sans"/>
              <a:buNone/>
              <a:defRPr sz="1400"/>
            </a:lvl2pPr>
            <a:lvl3pPr marL="0" marR="0" lvl="2" indent="0" algn="l" rtl="0">
              <a:lnSpc>
                <a:spcPct val="100000"/>
              </a:lnSpc>
              <a:spcBef>
                <a:spcPts val="0"/>
              </a:spcBef>
              <a:spcAft>
                <a:spcPts val="0"/>
              </a:spcAft>
              <a:buClr>
                <a:schemeClr val="lt2"/>
              </a:buClr>
              <a:buSzPct val="100000"/>
              <a:buFont typeface="Open Sans"/>
              <a:buNone/>
              <a:defRPr sz="1400"/>
            </a:lvl3pPr>
            <a:lvl4pPr marL="0" marR="0" lvl="3" indent="0" algn="l" rtl="0">
              <a:lnSpc>
                <a:spcPct val="100000"/>
              </a:lnSpc>
              <a:spcBef>
                <a:spcPts val="0"/>
              </a:spcBef>
              <a:spcAft>
                <a:spcPts val="0"/>
              </a:spcAft>
              <a:buClr>
                <a:schemeClr val="lt2"/>
              </a:buClr>
              <a:buSzPct val="100000"/>
              <a:buFont typeface="Open Sans"/>
              <a:buNone/>
              <a:defRPr sz="1400"/>
            </a:lvl4pPr>
            <a:lvl5pPr marL="0" marR="0" lvl="4" indent="0" algn="l" rtl="0">
              <a:lnSpc>
                <a:spcPct val="100000"/>
              </a:lnSpc>
              <a:spcBef>
                <a:spcPts val="0"/>
              </a:spcBef>
              <a:spcAft>
                <a:spcPts val="0"/>
              </a:spcAft>
              <a:buClr>
                <a:schemeClr val="lt2"/>
              </a:buClr>
              <a:buSzPct val="100000"/>
              <a:buFont typeface="Open Sans"/>
              <a:buNone/>
              <a:defRPr sz="1400"/>
            </a:lvl5pPr>
            <a:lvl6pPr marL="0" marR="0" lvl="5" indent="0" algn="l" rtl="0">
              <a:lnSpc>
                <a:spcPct val="100000"/>
              </a:lnSpc>
              <a:spcBef>
                <a:spcPts val="0"/>
              </a:spcBef>
              <a:spcAft>
                <a:spcPts val="0"/>
              </a:spcAft>
              <a:buClr>
                <a:schemeClr val="lt2"/>
              </a:buClr>
              <a:buSzPct val="100000"/>
              <a:buFont typeface="Open Sans"/>
              <a:buNone/>
              <a:defRPr sz="1400"/>
            </a:lvl6pPr>
            <a:lvl7pPr marL="0" marR="0" lvl="6" indent="0" algn="l" rtl="0">
              <a:lnSpc>
                <a:spcPct val="100000"/>
              </a:lnSpc>
              <a:spcBef>
                <a:spcPts val="0"/>
              </a:spcBef>
              <a:spcAft>
                <a:spcPts val="0"/>
              </a:spcAft>
              <a:buClr>
                <a:schemeClr val="lt2"/>
              </a:buClr>
              <a:buSzPct val="100000"/>
              <a:buFont typeface="Open Sans"/>
              <a:buNone/>
              <a:defRPr sz="1400"/>
            </a:lvl7pPr>
            <a:lvl8pPr marL="0" marR="0" lvl="7" indent="0" algn="l" rtl="0">
              <a:lnSpc>
                <a:spcPct val="100000"/>
              </a:lnSpc>
              <a:spcBef>
                <a:spcPts val="0"/>
              </a:spcBef>
              <a:spcAft>
                <a:spcPts val="0"/>
              </a:spcAft>
              <a:buClr>
                <a:schemeClr val="lt2"/>
              </a:buClr>
              <a:buSzPct val="100000"/>
              <a:buFont typeface="Open Sans"/>
              <a:buNone/>
              <a:defRPr sz="1400"/>
            </a:lvl8pPr>
            <a:lvl9pPr marL="0" marR="0" lvl="8" indent="0" algn="l" rtl="0">
              <a:lnSpc>
                <a:spcPct val="100000"/>
              </a:lnSpc>
              <a:spcBef>
                <a:spcPts val="0"/>
              </a:spcBef>
              <a:spcAft>
                <a:spcPts val="0"/>
              </a:spcAft>
              <a:buClr>
                <a:schemeClr val="lt2"/>
              </a:buClr>
              <a:buSzPct val="100000"/>
              <a:buFont typeface="Open Sans"/>
              <a:buNone/>
              <a:defRPr sz="1400"/>
            </a:lvl9pPr>
          </a:lstStyle>
          <a:p>
            <a:endParaRPr/>
          </a:p>
        </p:txBody>
      </p:sp>
      <p:cxnSp>
        <p:nvCxnSpPr>
          <p:cNvPr id="98" name="Shape 98"/>
          <p:cNvCxnSpPr/>
          <p:nvPr/>
        </p:nvCxnSpPr>
        <p:spPr>
          <a:xfrm>
            <a:off x="0" y="4914900"/>
            <a:ext cx="9144000" cy="0"/>
          </a:xfrm>
          <a:prstGeom prst="straightConnector1">
            <a:avLst/>
          </a:prstGeom>
          <a:noFill/>
          <a:ln w="9525" cap="flat" cmpd="sng">
            <a:solidFill>
              <a:srgbClr val="D6D6D6"/>
            </a:solidFill>
            <a:prstDash val="solid"/>
            <a:round/>
            <a:headEnd type="none" w="med" len="med"/>
            <a:tailEnd type="none" w="med" len="med"/>
          </a:ln>
        </p:spPr>
      </p:cxnSp>
      <p:sp>
        <p:nvSpPr>
          <p:cNvPr id="99" name="Shape 99"/>
          <p:cNvSpPr txBox="1"/>
          <p:nvPr/>
        </p:nvSpPr>
        <p:spPr>
          <a:xfrm>
            <a:off x="5868927" y="4976364"/>
            <a:ext cx="2894099" cy="121800"/>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888888"/>
              </a:buClr>
              <a:buSzPct val="25000"/>
              <a:buFont typeface="Open Sans"/>
              <a:buNone/>
            </a:pPr>
            <a:r>
              <a:rPr lang="en" sz="700" b="0" i="0" u="none" strike="noStrike" cap="none">
                <a:solidFill>
                  <a:srgbClr val="888888"/>
                </a:solidFill>
                <a:latin typeface="Open Sans"/>
                <a:ea typeface="Open Sans"/>
                <a:cs typeface="Open Sans"/>
                <a:sym typeface="Open Sans"/>
              </a:rPr>
              <a:t>Google confidential | Do not distribute</a:t>
            </a:r>
          </a:p>
        </p:txBody>
      </p:sp>
      <p:sp>
        <p:nvSpPr>
          <p:cNvPr id="100" name="Shape 100"/>
          <p:cNvSpPr/>
          <p:nvPr/>
        </p:nvSpPr>
        <p:spPr>
          <a:xfrm>
            <a:off x="7735224" y="4891896"/>
            <a:ext cx="206100" cy="27600"/>
          </a:xfrm>
          <a:prstGeom prst="rect">
            <a:avLst/>
          </a:prstGeom>
          <a:solidFill>
            <a:srgbClr val="3369E8"/>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1" name="Shape 101"/>
          <p:cNvSpPr/>
          <p:nvPr/>
        </p:nvSpPr>
        <p:spPr>
          <a:xfrm>
            <a:off x="8351254" y="4891896"/>
            <a:ext cx="204900" cy="27600"/>
          </a:xfrm>
          <a:prstGeom prst="rect">
            <a:avLst/>
          </a:prstGeom>
          <a:solidFill>
            <a:srgbClr val="D50F2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2" name="Shape 102"/>
          <p:cNvSpPr/>
          <p:nvPr/>
        </p:nvSpPr>
        <p:spPr>
          <a:xfrm>
            <a:off x="8556285" y="4891896"/>
            <a:ext cx="206100" cy="27600"/>
          </a:xfrm>
          <a:prstGeom prst="rect">
            <a:avLst/>
          </a:prstGeom>
          <a:solidFill>
            <a:srgbClr val="C9CDCD"/>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3" name="Shape 103"/>
          <p:cNvSpPr/>
          <p:nvPr/>
        </p:nvSpPr>
        <p:spPr>
          <a:xfrm>
            <a:off x="7941345" y="4891896"/>
            <a:ext cx="206100" cy="27600"/>
          </a:xfrm>
          <a:prstGeom prst="rect">
            <a:avLst/>
          </a:prstGeom>
          <a:solidFill>
            <a:srgbClr val="EEB211"/>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4" name="Shape 104"/>
          <p:cNvSpPr/>
          <p:nvPr/>
        </p:nvSpPr>
        <p:spPr>
          <a:xfrm>
            <a:off x="8147465" y="4891896"/>
            <a:ext cx="204599" cy="27600"/>
          </a:xfrm>
          <a:prstGeom prst="rect">
            <a:avLst/>
          </a:prstGeom>
          <a:solidFill>
            <a:srgbClr val="00992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05" name="Shape 105"/>
          <p:cNvPicPr preferRelativeResize="0"/>
          <p:nvPr/>
        </p:nvPicPr>
        <p:blipFill rotWithShape="1">
          <a:blip r:embed="rId23">
            <a:alphaModFix/>
          </a:blip>
          <a:srcRect/>
          <a:stretch/>
        </p:blipFill>
        <p:spPr>
          <a:xfrm>
            <a:off x="381323" y="4976289"/>
            <a:ext cx="930000" cy="125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cxnSp>
        <p:nvCxnSpPr>
          <p:cNvPr id="185" name="Shape 185"/>
          <p:cNvCxnSpPr/>
          <p:nvPr/>
        </p:nvCxnSpPr>
        <p:spPr>
          <a:xfrm>
            <a:off x="0" y="197826"/>
            <a:ext cx="9144000" cy="0"/>
          </a:xfrm>
          <a:prstGeom prst="straightConnector1">
            <a:avLst/>
          </a:prstGeom>
          <a:noFill/>
          <a:ln w="9525" cap="flat" cmpd="sng">
            <a:solidFill>
              <a:schemeClr val="accent6"/>
            </a:solidFill>
            <a:prstDash val="solid"/>
            <a:round/>
            <a:headEnd type="none" w="med" len="med"/>
            <a:tailEnd type="none" w="med" len="med"/>
          </a:ln>
        </p:spPr>
      </p:cxnSp>
      <p:sp>
        <p:nvSpPr>
          <p:cNvPr id="186" name="Shape 186"/>
          <p:cNvSpPr txBox="1">
            <a:spLocks noGrp="1"/>
          </p:cNvSpPr>
          <p:nvPr>
            <p:ph type="title"/>
          </p:nvPr>
        </p:nvSpPr>
        <p:spPr>
          <a:xfrm>
            <a:off x="292744" y="285281"/>
            <a:ext cx="8579475" cy="622124"/>
          </a:xfrm>
          <a:prstGeom prst="rect">
            <a:avLst/>
          </a:prstGeom>
          <a:noFill/>
          <a:ln>
            <a:noFill/>
          </a:ln>
        </p:spPr>
        <p:txBody>
          <a:bodyPr lIns="68575" tIns="68575" rIns="68575" bIns="68575" anchor="t" anchorCtr="0"/>
          <a:lstStyle>
            <a:lvl1pPr lvl="0" rtl="0">
              <a:spcBef>
                <a:spcPts val="0"/>
              </a:spcBef>
              <a:buNone/>
              <a:defRPr sz="2100">
                <a:solidFill>
                  <a:schemeClr val="dk1"/>
                </a:solidFill>
                <a:latin typeface="Roboto"/>
                <a:ea typeface="Roboto"/>
                <a:cs typeface="Roboto"/>
                <a:sym typeface="Roboto"/>
              </a:defRPr>
            </a:lvl1pPr>
            <a:lvl2pPr lvl="1" rtl="0">
              <a:spcBef>
                <a:spcPts val="0"/>
              </a:spcBef>
              <a:buNone/>
              <a:defRPr sz="1100"/>
            </a:lvl2pPr>
            <a:lvl3pPr lvl="2" rtl="0">
              <a:spcBef>
                <a:spcPts val="0"/>
              </a:spcBef>
              <a:buNone/>
              <a:defRPr sz="1100"/>
            </a:lvl3pPr>
            <a:lvl4pPr lvl="3" rtl="0">
              <a:spcBef>
                <a:spcPts val="0"/>
              </a:spcBef>
              <a:buNone/>
              <a:defRPr sz="1100"/>
            </a:lvl4pPr>
            <a:lvl5pPr lvl="4" rtl="0">
              <a:spcBef>
                <a:spcPts val="0"/>
              </a:spcBef>
              <a:buNone/>
              <a:defRPr sz="1100"/>
            </a:lvl5pPr>
            <a:lvl6pPr lvl="5" rtl="0">
              <a:spcBef>
                <a:spcPts val="0"/>
              </a:spcBef>
              <a:buNone/>
              <a:defRPr sz="1100"/>
            </a:lvl6pPr>
            <a:lvl7pPr lvl="6" rtl="0">
              <a:spcBef>
                <a:spcPts val="0"/>
              </a:spcBef>
              <a:buNone/>
              <a:defRPr sz="1100"/>
            </a:lvl7pPr>
            <a:lvl8pPr lvl="7" rtl="0">
              <a:spcBef>
                <a:spcPts val="0"/>
              </a:spcBef>
              <a:buNone/>
              <a:defRPr sz="1100"/>
            </a:lvl8pPr>
            <a:lvl9pPr lvl="8" rtl="0">
              <a:spcBef>
                <a:spcPts val="0"/>
              </a:spcBef>
              <a:buNone/>
              <a:defRPr sz="1100"/>
            </a:lvl9pPr>
          </a:lstStyle>
          <a:p>
            <a:endParaRPr/>
          </a:p>
        </p:txBody>
      </p:sp>
      <p:sp>
        <p:nvSpPr>
          <p:cNvPr id="187" name="Shape 187"/>
          <p:cNvSpPr txBox="1">
            <a:spLocks noGrp="1"/>
          </p:cNvSpPr>
          <p:nvPr>
            <p:ph type="body" idx="1"/>
          </p:nvPr>
        </p:nvSpPr>
        <p:spPr>
          <a:xfrm>
            <a:off x="292744" y="1097362"/>
            <a:ext cx="8579475" cy="3607649"/>
          </a:xfrm>
          <a:prstGeom prst="rect">
            <a:avLst/>
          </a:prstGeom>
          <a:noFill/>
          <a:ln>
            <a:noFill/>
          </a:ln>
        </p:spPr>
        <p:txBody>
          <a:bodyPr lIns="68575" tIns="68575" rIns="68575" bIns="68575" anchor="t" anchorCtr="0"/>
          <a:lstStyle>
            <a:lvl1pPr lvl="0" rtl="0">
              <a:spcBef>
                <a:spcPts val="0"/>
              </a:spcBef>
              <a:buClr>
                <a:schemeClr val="dk2"/>
              </a:buClr>
              <a:buSzPct val="100000"/>
              <a:buFont typeface="Roboto"/>
              <a:buChar char="●"/>
              <a:defRPr sz="1800">
                <a:solidFill>
                  <a:schemeClr val="dk2"/>
                </a:solidFill>
                <a:latin typeface="Roboto"/>
                <a:ea typeface="Roboto"/>
                <a:cs typeface="Roboto"/>
                <a:sym typeface="Roboto"/>
              </a:defRPr>
            </a:lvl1pPr>
            <a:lvl2pPr lvl="1" rtl="0">
              <a:spcBef>
                <a:spcPts val="0"/>
              </a:spcBef>
              <a:buClr>
                <a:schemeClr val="dk2"/>
              </a:buClr>
              <a:buSzPct val="100000"/>
              <a:buFont typeface="Roboto"/>
              <a:buChar char="○"/>
              <a:defRPr sz="1800">
                <a:solidFill>
                  <a:schemeClr val="dk2"/>
                </a:solidFill>
                <a:latin typeface="Roboto"/>
                <a:ea typeface="Roboto"/>
                <a:cs typeface="Roboto"/>
                <a:sym typeface="Roboto"/>
              </a:defRPr>
            </a:lvl2pPr>
            <a:lvl3pPr lvl="2" rtl="0">
              <a:spcBef>
                <a:spcPts val="0"/>
              </a:spcBef>
              <a:buClr>
                <a:schemeClr val="dk2"/>
              </a:buClr>
              <a:buSzPct val="100000"/>
              <a:buFont typeface="Roboto"/>
              <a:buChar char="■"/>
              <a:defRPr sz="1800">
                <a:solidFill>
                  <a:schemeClr val="dk2"/>
                </a:solidFill>
                <a:latin typeface="Roboto"/>
                <a:ea typeface="Roboto"/>
                <a:cs typeface="Roboto"/>
                <a:sym typeface="Roboto"/>
              </a:defRPr>
            </a:lvl3pPr>
            <a:lvl4pPr lvl="3" rtl="0">
              <a:spcBef>
                <a:spcPts val="0"/>
              </a:spcBef>
              <a:buClr>
                <a:schemeClr val="dk2"/>
              </a:buClr>
              <a:buSzPct val="100000"/>
              <a:buFont typeface="Roboto"/>
              <a:buChar char="●"/>
              <a:defRPr sz="1800">
                <a:solidFill>
                  <a:schemeClr val="dk2"/>
                </a:solidFill>
                <a:latin typeface="Roboto"/>
                <a:ea typeface="Roboto"/>
                <a:cs typeface="Roboto"/>
                <a:sym typeface="Roboto"/>
              </a:defRPr>
            </a:lvl4pPr>
            <a:lvl5pPr lvl="4" rtl="0">
              <a:spcBef>
                <a:spcPts val="0"/>
              </a:spcBef>
              <a:buClr>
                <a:schemeClr val="dk2"/>
              </a:buClr>
              <a:buSzPct val="100000"/>
              <a:buFont typeface="Roboto"/>
              <a:buChar char="○"/>
              <a:defRPr sz="1800">
                <a:solidFill>
                  <a:schemeClr val="dk2"/>
                </a:solidFill>
                <a:latin typeface="Roboto"/>
                <a:ea typeface="Roboto"/>
                <a:cs typeface="Roboto"/>
                <a:sym typeface="Roboto"/>
              </a:defRPr>
            </a:lvl5pPr>
            <a:lvl6pPr lvl="5" rtl="0">
              <a:spcBef>
                <a:spcPts val="0"/>
              </a:spcBef>
              <a:buClr>
                <a:schemeClr val="dk2"/>
              </a:buClr>
              <a:buSzPct val="100000"/>
              <a:buFont typeface="Roboto"/>
              <a:buChar char="■"/>
              <a:defRPr sz="1800">
                <a:solidFill>
                  <a:schemeClr val="dk2"/>
                </a:solidFill>
                <a:latin typeface="Roboto"/>
                <a:ea typeface="Roboto"/>
                <a:cs typeface="Roboto"/>
                <a:sym typeface="Roboto"/>
              </a:defRPr>
            </a:lvl6pPr>
            <a:lvl7pPr lvl="6" rtl="0">
              <a:spcBef>
                <a:spcPts val="0"/>
              </a:spcBef>
              <a:buClr>
                <a:schemeClr val="dk2"/>
              </a:buClr>
              <a:buSzPct val="100000"/>
              <a:buFont typeface="Roboto"/>
              <a:buChar char="●"/>
              <a:defRPr sz="1800">
                <a:solidFill>
                  <a:schemeClr val="dk2"/>
                </a:solidFill>
                <a:latin typeface="Roboto"/>
                <a:ea typeface="Roboto"/>
                <a:cs typeface="Roboto"/>
                <a:sym typeface="Roboto"/>
              </a:defRPr>
            </a:lvl7pPr>
            <a:lvl8pPr lvl="7" rtl="0">
              <a:spcBef>
                <a:spcPts val="0"/>
              </a:spcBef>
              <a:buClr>
                <a:schemeClr val="dk2"/>
              </a:buClr>
              <a:buSzPct val="100000"/>
              <a:buFont typeface="Roboto"/>
              <a:buChar char="○"/>
              <a:defRPr sz="1800">
                <a:solidFill>
                  <a:schemeClr val="dk2"/>
                </a:solidFill>
                <a:latin typeface="Roboto"/>
                <a:ea typeface="Roboto"/>
                <a:cs typeface="Roboto"/>
                <a:sym typeface="Roboto"/>
              </a:defRPr>
            </a:lvl8pPr>
            <a:lvl9pPr lvl="8" rtl="0">
              <a:spcBef>
                <a:spcPts val="0"/>
              </a:spcBef>
              <a:buClr>
                <a:schemeClr val="dk2"/>
              </a:buClr>
              <a:buSzPct val="100000"/>
              <a:buFont typeface="Roboto"/>
              <a:buChar char="■"/>
              <a:defRPr sz="1800">
                <a:solidFill>
                  <a:schemeClr val="dk2"/>
                </a:solidFill>
                <a:latin typeface="Roboto"/>
                <a:ea typeface="Roboto"/>
                <a:cs typeface="Roboto"/>
                <a:sym typeface="Roboto"/>
              </a:defRPr>
            </a:lvl9pPr>
          </a:lstStyle>
          <a:p>
            <a:endParaRPr/>
          </a:p>
        </p:txBody>
      </p:sp>
      <p:cxnSp>
        <p:nvCxnSpPr>
          <p:cNvPr id="188" name="Shape 188"/>
          <p:cNvCxnSpPr/>
          <p:nvPr/>
        </p:nvCxnSpPr>
        <p:spPr>
          <a:xfrm>
            <a:off x="0" y="4914900"/>
            <a:ext cx="9144000" cy="0"/>
          </a:xfrm>
          <a:prstGeom prst="straightConnector1">
            <a:avLst/>
          </a:prstGeom>
          <a:noFill/>
          <a:ln w="9525" cap="flat" cmpd="sng">
            <a:solidFill>
              <a:schemeClr val="accent6"/>
            </a:solidFill>
            <a:prstDash val="solid"/>
            <a:round/>
            <a:headEnd type="none" w="med" len="med"/>
            <a:tailEnd type="none" w="med" len="med"/>
          </a:ln>
        </p:spPr>
      </p:cxnSp>
      <p:sp>
        <p:nvSpPr>
          <p:cNvPr id="189" name="Shape 189"/>
          <p:cNvSpPr txBox="1"/>
          <p:nvPr/>
        </p:nvSpPr>
        <p:spPr>
          <a:xfrm>
            <a:off x="6178552" y="4972778"/>
            <a:ext cx="2648474" cy="119249"/>
          </a:xfrm>
          <a:prstGeom prst="rect">
            <a:avLst/>
          </a:prstGeom>
          <a:noFill/>
          <a:ln>
            <a:noFill/>
          </a:ln>
        </p:spPr>
        <p:txBody>
          <a:bodyPr lIns="68575" tIns="68575" rIns="68575" bIns="68575" anchor="ctr" anchorCtr="0">
            <a:noAutofit/>
          </a:bodyPr>
          <a:lstStyle/>
          <a:p>
            <a:pPr lvl="0" algn="r" rtl="0">
              <a:spcBef>
                <a:spcPts val="0"/>
              </a:spcBef>
              <a:buNone/>
            </a:pPr>
            <a:r>
              <a:rPr lang="en" sz="700">
                <a:solidFill>
                  <a:schemeClr val="lt2"/>
                </a:solidFill>
                <a:latin typeface="Roboto"/>
                <a:ea typeface="Roboto"/>
                <a:cs typeface="Roboto"/>
                <a:sym typeface="Roboto"/>
              </a:rPr>
              <a:t>Google confidential | Do not distribute</a:t>
            </a:r>
          </a:p>
        </p:txBody>
      </p:sp>
      <p:grpSp>
        <p:nvGrpSpPr>
          <p:cNvPr id="190" name="Shape 190"/>
          <p:cNvGrpSpPr/>
          <p:nvPr/>
        </p:nvGrpSpPr>
        <p:grpSpPr>
          <a:xfrm>
            <a:off x="363261" y="4981023"/>
            <a:ext cx="999738" cy="116595"/>
            <a:chOff x="3468687" y="1319212"/>
            <a:chExt cx="6489700" cy="757237"/>
          </a:xfrm>
        </p:grpSpPr>
        <p:sp>
          <p:nvSpPr>
            <p:cNvPr id="191" name="Shape 191"/>
            <p:cNvSpPr/>
            <p:nvPr/>
          </p:nvSpPr>
          <p:spPr>
            <a:xfrm>
              <a:off x="3468687" y="1319212"/>
              <a:ext cx="568324" cy="587375"/>
            </a:xfrm>
            <a:custGeom>
              <a:avLst/>
              <a:gdLst/>
              <a:ahLst/>
              <a:cxnLst/>
              <a:rect l="0" t="0" r="0" b="0"/>
              <a:pathLst>
                <a:path w="409" h="420" extrusionOk="0">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92" name="Shape 192"/>
            <p:cNvSpPr/>
            <p:nvPr/>
          </p:nvSpPr>
          <p:spPr>
            <a:xfrm>
              <a:off x="4065587"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93" name="Shape 193"/>
            <p:cNvSpPr/>
            <p:nvPr/>
          </p:nvSpPr>
          <p:spPr>
            <a:xfrm>
              <a:off x="4476750" y="1528762"/>
              <a:ext cx="377825" cy="377825"/>
            </a:xfrm>
            <a:custGeom>
              <a:avLst/>
              <a:gdLst/>
              <a:ahLst/>
              <a:cxnLst/>
              <a:rect l="0" t="0" r="0" b="0"/>
              <a:pathLst>
                <a:path w="272" h="270" extrusionOk="0">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94" name="Shape 194"/>
            <p:cNvSpPr/>
            <p:nvPr/>
          </p:nvSpPr>
          <p:spPr>
            <a:xfrm>
              <a:off x="4889500" y="1528762"/>
              <a:ext cx="360362" cy="547687"/>
            </a:xfrm>
            <a:custGeom>
              <a:avLst/>
              <a:gdLst/>
              <a:ahLst/>
              <a:cxnLst/>
              <a:rect l="0" t="0" r="0" b="0"/>
              <a:pathLst>
                <a:path w="259" h="392" extrusionOk="0">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95" name="Shape 195"/>
            <p:cNvSpPr/>
            <p:nvPr/>
          </p:nvSpPr>
          <p:spPr>
            <a:xfrm>
              <a:off x="5307012" y="1339850"/>
              <a:ext cx="82499" cy="555600"/>
            </a:xfrm>
            <a:prstGeom prst="rect">
              <a:avLst/>
            </a:prstGeom>
            <a:solidFill>
              <a:srgbClr val="34A85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96" name="Shape 196"/>
            <p:cNvSpPr/>
            <p:nvPr/>
          </p:nvSpPr>
          <p:spPr>
            <a:xfrm>
              <a:off x="5429250" y="1528762"/>
              <a:ext cx="346075" cy="377825"/>
            </a:xfrm>
            <a:custGeom>
              <a:avLst/>
              <a:gdLst/>
              <a:ahLst/>
              <a:cxnLst/>
              <a:rect l="0" t="0" r="0" b="0"/>
              <a:pathLst>
                <a:path w="249" h="270" extrusionOk="0">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97" name="Shape 197"/>
            <p:cNvSpPr/>
            <p:nvPr/>
          </p:nvSpPr>
          <p:spPr>
            <a:xfrm>
              <a:off x="5953125" y="1379537"/>
              <a:ext cx="241300" cy="515937"/>
            </a:xfrm>
            <a:custGeom>
              <a:avLst/>
              <a:gdLst/>
              <a:ahLst/>
              <a:cxnLst/>
              <a:rect l="0" t="0" r="0" b="0"/>
              <a:pathLst>
                <a:path w="174" h="369" extrusionOk="0">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98" name="Shape 198"/>
            <p:cNvSpPr/>
            <p:nvPr/>
          </p:nvSpPr>
          <p:spPr>
            <a:xfrm>
              <a:off x="6191250"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199" name="Shape 199"/>
            <p:cNvSpPr/>
            <p:nvPr/>
          </p:nvSpPr>
          <p:spPr>
            <a:xfrm>
              <a:off x="6604000" y="1535112"/>
              <a:ext cx="215899" cy="360362"/>
            </a:xfrm>
            <a:custGeom>
              <a:avLst/>
              <a:gdLst/>
              <a:ahLst/>
              <a:cxnLst/>
              <a:rect l="0" t="0" r="0" b="0"/>
              <a:pathLst>
                <a:path w="155" h="257" extrusionOk="0">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00" name="Shape 200"/>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01" name="Shape 201"/>
            <p:cNvSpPr/>
            <p:nvPr/>
          </p:nvSpPr>
          <p:spPr>
            <a:xfrm>
              <a:off x="7005638" y="1382712"/>
              <a:ext cx="296862" cy="512763"/>
            </a:xfrm>
            <a:custGeom>
              <a:avLst/>
              <a:gdLst/>
              <a:ahLst/>
              <a:cxnLst/>
              <a:rect l="0" t="0" r="0" b="0"/>
              <a:pathLst>
                <a:path w="187" h="323" extrusionOk="0">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02" name="Shape 202"/>
            <p:cNvSpPr/>
            <p:nvPr/>
          </p:nvSpPr>
          <p:spPr>
            <a:xfrm>
              <a:off x="7346950" y="1382712"/>
              <a:ext cx="349249" cy="523875"/>
            </a:xfrm>
            <a:custGeom>
              <a:avLst/>
              <a:gdLst/>
              <a:ahLst/>
              <a:cxnLst/>
              <a:rect l="0" t="0" r="0" b="0"/>
              <a:pathLst>
                <a:path w="252" h="375" extrusionOk="0">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03" name="Shape 203"/>
            <p:cNvSpPr/>
            <p:nvPr/>
          </p:nvSpPr>
          <p:spPr>
            <a:xfrm>
              <a:off x="7766050" y="1544637"/>
              <a:ext cx="309562" cy="361949"/>
            </a:xfrm>
            <a:custGeom>
              <a:avLst/>
              <a:gdLst/>
              <a:ahLst/>
              <a:cxnLst/>
              <a:rect l="0" t="0" r="0" b="0"/>
              <a:pathLst>
                <a:path w="222" h="259" extrusionOk="0">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04" name="Shape 204"/>
            <p:cNvSpPr/>
            <p:nvPr/>
          </p:nvSpPr>
          <p:spPr>
            <a:xfrm>
              <a:off x="8128000" y="1533525"/>
              <a:ext cx="334962" cy="373063"/>
            </a:xfrm>
            <a:custGeom>
              <a:avLst/>
              <a:gdLst/>
              <a:ahLst/>
              <a:cxnLst/>
              <a:rect l="0" t="0" r="0" b="0"/>
              <a:pathLst>
                <a:path w="241" h="267" extrusionOk="0">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05" name="Shape 205"/>
            <p:cNvSpPr/>
            <p:nvPr/>
          </p:nvSpPr>
          <p:spPr>
            <a:xfrm>
              <a:off x="8499475" y="1533525"/>
              <a:ext cx="309563" cy="373063"/>
            </a:xfrm>
            <a:custGeom>
              <a:avLst/>
              <a:gdLst/>
              <a:ahLst/>
              <a:cxnLst/>
              <a:rect l="0" t="0" r="0" b="0"/>
              <a:pathLst>
                <a:path w="223" h="267" extrusionOk="0">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06" name="Shape 206"/>
            <p:cNvSpPr/>
            <p:nvPr/>
          </p:nvSpPr>
          <p:spPr>
            <a:xfrm>
              <a:off x="8842375" y="1436687"/>
              <a:ext cx="227012" cy="463550"/>
            </a:xfrm>
            <a:custGeom>
              <a:avLst/>
              <a:gdLst/>
              <a:ahLst/>
              <a:cxnLst/>
              <a:rect l="0" t="0" r="0" b="0"/>
              <a:pathLst>
                <a:path w="163" h="332" extrusionOk="0">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07" name="Shape 207"/>
            <p:cNvSpPr/>
            <p:nvPr/>
          </p:nvSpPr>
          <p:spPr>
            <a:xfrm>
              <a:off x="9102725" y="1376362"/>
              <a:ext cx="93662" cy="519113"/>
            </a:xfrm>
            <a:custGeom>
              <a:avLst/>
              <a:gdLst/>
              <a:ahLst/>
              <a:cxnLst/>
              <a:rect l="0" t="0" r="0" b="0"/>
              <a:pathLst>
                <a:path w="67" h="371" extrusionOk="0">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08" name="Shape 208"/>
            <p:cNvSpPr/>
            <p:nvPr/>
          </p:nvSpPr>
          <p:spPr>
            <a:xfrm>
              <a:off x="9237663" y="1533525"/>
              <a:ext cx="358774" cy="373063"/>
            </a:xfrm>
            <a:custGeom>
              <a:avLst/>
              <a:gdLst/>
              <a:ahLst/>
              <a:cxnLst/>
              <a:rect l="0" t="0" r="0" b="0"/>
              <a:pathLst>
                <a:path w="258" h="267" extrusionOk="0">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09" name="Shape 209"/>
            <p:cNvSpPr/>
            <p:nvPr/>
          </p:nvSpPr>
          <p:spPr>
            <a:xfrm>
              <a:off x="9650413" y="1533525"/>
              <a:ext cx="307975" cy="361949"/>
            </a:xfrm>
            <a:custGeom>
              <a:avLst/>
              <a:gdLst/>
              <a:ahLst/>
              <a:cxnLst/>
              <a:rect l="0" t="0" r="0" b="0"/>
              <a:pathLst>
                <a:path w="222" h="259" extrusionOk="0">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grpSp>
      <p:sp>
        <p:nvSpPr>
          <p:cNvPr id="210" name="Shape 210"/>
          <p:cNvSpPr/>
          <p:nvPr/>
        </p:nvSpPr>
        <p:spPr>
          <a:xfrm>
            <a:off x="7735224" y="4890745"/>
            <a:ext cx="206100" cy="27450"/>
          </a:xfrm>
          <a:prstGeom prst="rect">
            <a:avLst/>
          </a:prstGeom>
          <a:solidFill>
            <a:schemeClr val="accent1"/>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11" name="Shape 211"/>
          <p:cNvSpPr/>
          <p:nvPr/>
        </p:nvSpPr>
        <p:spPr>
          <a:xfrm>
            <a:off x="8351255" y="4890745"/>
            <a:ext cx="204974" cy="27450"/>
          </a:xfrm>
          <a:prstGeom prst="rect">
            <a:avLst/>
          </a:prstGeom>
          <a:solidFill>
            <a:srgbClr val="EA4335"/>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12" name="Shape 212"/>
          <p:cNvSpPr/>
          <p:nvPr/>
        </p:nvSpPr>
        <p:spPr>
          <a:xfrm>
            <a:off x="8556285" y="4890745"/>
            <a:ext cx="206100" cy="27450"/>
          </a:xfrm>
          <a:prstGeom prst="rect">
            <a:avLst/>
          </a:prstGeom>
          <a:solidFill>
            <a:schemeClr val="accent6"/>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13" name="Shape 213"/>
          <p:cNvSpPr/>
          <p:nvPr/>
        </p:nvSpPr>
        <p:spPr>
          <a:xfrm>
            <a:off x="7941345" y="4890745"/>
            <a:ext cx="206100" cy="27450"/>
          </a:xfrm>
          <a:prstGeom prst="rect">
            <a:avLst/>
          </a:prstGeom>
          <a:solidFill>
            <a:schemeClr val="accent3"/>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
        <p:nvSpPr>
          <p:cNvPr id="214" name="Shape 214"/>
          <p:cNvSpPr/>
          <p:nvPr/>
        </p:nvSpPr>
        <p:spPr>
          <a:xfrm>
            <a:off x="8147466" y="4890745"/>
            <a:ext cx="204524" cy="27450"/>
          </a:xfrm>
          <a:prstGeom prst="rect">
            <a:avLst/>
          </a:prstGeom>
          <a:solidFill>
            <a:schemeClr val="accent2"/>
          </a:solid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442" name="Shape 442"/>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443" name="Shape 44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25">
            <a:alphaModFix/>
          </a:blip>
          <a:stretch>
            <a:fillRect/>
          </a:stretch>
        </a:blipFill>
        <a:effectLst/>
      </p:bgPr>
    </p:bg>
    <p:spTree>
      <p:nvGrpSpPr>
        <p:cNvPr id="1" name="Shape 485"/>
        <p:cNvGrpSpPr/>
        <p:nvPr/>
      </p:nvGrpSpPr>
      <p:grpSpPr>
        <a:xfrm>
          <a:off x="0" y="0"/>
          <a:ext cx="0" cy="0"/>
          <a:chOff x="0" y="0"/>
          <a:chExt cx="0" cy="0"/>
        </a:xfrm>
      </p:grpSpPr>
      <p:sp>
        <p:nvSpPr>
          <p:cNvPr id="486" name="Shape 486"/>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7"/>
        <p:cNvGrpSpPr/>
        <p:nvPr/>
      </p:nvGrpSpPr>
      <p:grpSpPr>
        <a:xfrm>
          <a:off x="0" y="0"/>
          <a:ext cx="0" cy="0"/>
          <a:chOff x="0" y="0"/>
          <a:chExt cx="0" cy="0"/>
        </a:xfrm>
      </p:grpSpPr>
      <p:sp>
        <p:nvSpPr>
          <p:cNvPr id="578" name="Shape 578"/>
          <p:cNvSpPr/>
          <p:nvPr/>
        </p:nvSpPr>
        <p:spPr>
          <a:xfrm>
            <a:off x="2381" y="4800600"/>
            <a:ext cx="9141599" cy="342899"/>
          </a:xfrm>
          <a:prstGeom prst="rect">
            <a:avLst/>
          </a:prstGeom>
          <a:solidFill>
            <a:schemeClr val="accent2"/>
          </a:solidFill>
          <a:ln>
            <a:noFill/>
          </a:ln>
        </p:spPr>
        <p:txBody>
          <a:bodyPr lIns="68575" tIns="68575" rIns="68575" bIns="68575" anchor="ctr" anchorCtr="0">
            <a:noAutofit/>
          </a:bodyPr>
          <a:lstStyle/>
          <a:p>
            <a:pPr lvl="0">
              <a:spcBef>
                <a:spcPts val="0"/>
              </a:spcBef>
              <a:buNone/>
            </a:pPr>
            <a:endParaRPr/>
          </a:p>
        </p:txBody>
      </p:sp>
      <p:sp>
        <p:nvSpPr>
          <p:cNvPr id="579" name="Shape 579"/>
          <p:cNvSpPr/>
          <p:nvPr/>
        </p:nvSpPr>
        <p:spPr>
          <a:xfrm>
            <a:off x="11" y="4750737"/>
            <a:ext cx="9141599" cy="48000"/>
          </a:xfrm>
          <a:prstGeom prst="rect">
            <a:avLst/>
          </a:prstGeom>
          <a:solidFill>
            <a:schemeClr val="accent1"/>
          </a:solidFill>
          <a:ln>
            <a:noFill/>
          </a:ln>
        </p:spPr>
        <p:txBody>
          <a:bodyPr lIns="68575" tIns="68575" rIns="68575" bIns="68575" anchor="ctr" anchorCtr="0">
            <a:noAutofit/>
          </a:bodyPr>
          <a:lstStyle/>
          <a:p>
            <a:pPr lvl="0">
              <a:spcBef>
                <a:spcPts val="0"/>
              </a:spcBef>
              <a:buNone/>
            </a:pPr>
            <a:endParaRPr/>
          </a:p>
        </p:txBody>
      </p:sp>
      <p:sp>
        <p:nvSpPr>
          <p:cNvPr id="580" name="Shape 580"/>
          <p:cNvSpPr txBox="1">
            <a:spLocks noGrp="1"/>
          </p:cNvSpPr>
          <p:nvPr>
            <p:ph type="title"/>
          </p:nvPr>
        </p:nvSpPr>
        <p:spPr>
          <a:xfrm>
            <a:off x="822959" y="214952"/>
            <a:ext cx="7543800" cy="1088099"/>
          </a:xfrm>
          <a:prstGeom prst="rect">
            <a:avLst/>
          </a:prstGeom>
          <a:noFill/>
          <a:ln>
            <a:noFill/>
          </a:ln>
        </p:spPr>
        <p:txBody>
          <a:bodyPr lIns="68575" tIns="68575" rIns="68575" bIns="68575" anchor="b" anchorCtr="0"/>
          <a:lstStyle>
            <a:lvl1pPr marL="0" marR="0" lvl="0" indent="0" algn="l" rtl="0">
              <a:lnSpc>
                <a:spcPct val="85000"/>
              </a:lnSpc>
              <a:spcBef>
                <a:spcPts val="0"/>
              </a:spcBef>
              <a:buClr>
                <a:srgbClr val="3F3F3F"/>
              </a:buClr>
              <a:buSzPct val="30555"/>
              <a:buFont typeface="Calibri"/>
              <a:buNone/>
              <a:defRPr sz="3600" b="0" i="0" u="none" strike="noStrike" cap="none">
                <a:solidFill>
                  <a:srgbClr val="3F3F3F"/>
                </a:solidFill>
                <a:latin typeface="Calibri"/>
                <a:ea typeface="Calibri"/>
                <a:cs typeface="Calibri"/>
                <a:sym typeface="Calibri"/>
              </a:defRPr>
            </a:lvl1pPr>
            <a:lvl2pPr marL="0" marR="0" lvl="1" indent="0" algn="l" rtl="0">
              <a:spcBef>
                <a:spcPts val="0"/>
              </a:spcBef>
              <a:buSzPct val="100000"/>
              <a:defRPr sz="1100"/>
            </a:lvl2pPr>
            <a:lvl3pPr marL="0" marR="0" lvl="2" indent="0" algn="l" rtl="0">
              <a:spcBef>
                <a:spcPts val="0"/>
              </a:spcBef>
              <a:buSzPct val="100000"/>
              <a:defRPr sz="1100"/>
            </a:lvl3pPr>
            <a:lvl4pPr marL="0" marR="0" lvl="3" indent="0" algn="l" rtl="0">
              <a:spcBef>
                <a:spcPts val="0"/>
              </a:spcBef>
              <a:buSzPct val="100000"/>
              <a:defRPr sz="1100"/>
            </a:lvl4pPr>
            <a:lvl5pPr marL="0" marR="0" lvl="4" indent="0" algn="l" rtl="0">
              <a:spcBef>
                <a:spcPts val="0"/>
              </a:spcBef>
              <a:buSzPct val="100000"/>
              <a:defRPr sz="1100"/>
            </a:lvl5pPr>
            <a:lvl6pPr marL="0" marR="0" lvl="5" indent="0" algn="l" rtl="0">
              <a:spcBef>
                <a:spcPts val="0"/>
              </a:spcBef>
              <a:buSzPct val="100000"/>
              <a:defRPr sz="1100"/>
            </a:lvl6pPr>
            <a:lvl7pPr marL="0" marR="0" lvl="6" indent="0" algn="l" rtl="0">
              <a:spcBef>
                <a:spcPts val="0"/>
              </a:spcBef>
              <a:buSzPct val="100000"/>
              <a:defRPr sz="1100"/>
            </a:lvl7pPr>
            <a:lvl8pPr marL="0" marR="0" lvl="7" indent="0" algn="l" rtl="0">
              <a:spcBef>
                <a:spcPts val="0"/>
              </a:spcBef>
              <a:buSzPct val="100000"/>
              <a:defRPr sz="1100"/>
            </a:lvl8pPr>
            <a:lvl9pPr marL="0" marR="0" lvl="8" indent="0" algn="l" rtl="0">
              <a:spcBef>
                <a:spcPts val="0"/>
              </a:spcBef>
              <a:buSzPct val="100000"/>
              <a:defRPr sz="1100"/>
            </a:lvl9pPr>
          </a:lstStyle>
          <a:p>
            <a:endParaRPr/>
          </a:p>
        </p:txBody>
      </p:sp>
      <p:sp>
        <p:nvSpPr>
          <p:cNvPr id="581" name="Shape 581"/>
          <p:cNvSpPr txBox="1">
            <a:spLocks noGrp="1"/>
          </p:cNvSpPr>
          <p:nvPr>
            <p:ph type="body" idx="1"/>
          </p:nvPr>
        </p:nvSpPr>
        <p:spPr>
          <a:xfrm>
            <a:off x="822959" y="1384300"/>
            <a:ext cx="7543800" cy="3017400"/>
          </a:xfrm>
          <a:prstGeom prst="rect">
            <a:avLst/>
          </a:prstGeom>
          <a:noFill/>
          <a:ln>
            <a:noFill/>
          </a:ln>
        </p:spPr>
        <p:txBody>
          <a:bodyPr lIns="68575" tIns="68575" rIns="68575" bIns="68575" anchor="t" anchorCtr="0"/>
          <a:lstStyle>
            <a:lvl1pPr marL="63500" marR="0" lvl="0" indent="38100" algn="l" rtl="0">
              <a:lnSpc>
                <a:spcPct val="90000"/>
              </a:lnSpc>
              <a:spcBef>
                <a:spcPts val="900"/>
              </a:spcBef>
              <a:spcAft>
                <a:spcPts val="200"/>
              </a:spcAft>
              <a:buClr>
                <a:schemeClr val="accent1"/>
              </a:buClr>
              <a:buSzPct val="73333"/>
              <a:buFont typeface="Calibri"/>
              <a:buChar char=" "/>
              <a:defRPr sz="1500" b="0" i="0" u="none" strike="noStrike" cap="none">
                <a:solidFill>
                  <a:srgbClr val="3F3F3F"/>
                </a:solidFill>
                <a:latin typeface="Calibri"/>
                <a:ea typeface="Calibri"/>
                <a:cs typeface="Calibri"/>
                <a:sym typeface="Calibri"/>
              </a:defRPr>
            </a:lvl1pPr>
            <a:lvl2pPr marL="292100" marR="0" lvl="1" indent="-63500" algn="l" rtl="0">
              <a:lnSpc>
                <a:spcPct val="90000"/>
              </a:lnSpc>
              <a:spcBef>
                <a:spcPts val="200"/>
              </a:spcBef>
              <a:spcAft>
                <a:spcPts val="300"/>
              </a:spcAft>
              <a:buClr>
                <a:schemeClr val="accent1"/>
              </a:buClr>
              <a:buSzPct val="78571"/>
              <a:buFont typeface="Calibri"/>
              <a:buChar char="◦"/>
              <a:defRPr sz="1400" b="0" i="0" u="none" strike="noStrike" cap="none">
                <a:solidFill>
                  <a:srgbClr val="3F3F3F"/>
                </a:solidFill>
                <a:latin typeface="Calibri"/>
                <a:ea typeface="Calibri"/>
                <a:cs typeface="Calibri"/>
                <a:sym typeface="Calibri"/>
              </a:defRPr>
            </a:lvl2pPr>
            <a:lvl3pPr marL="419100" marR="0" lvl="2"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3pPr>
            <a:lvl4pPr marL="558800" marR="0" lvl="3" indent="-762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4pPr>
            <a:lvl5pPr marL="698500" marR="0" lvl="4" indent="-635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5pPr>
            <a:lvl6pPr marL="825500" marR="0" lvl="5"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6pPr>
            <a:lvl7pPr marL="977900" marR="0" lvl="6"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7pPr>
            <a:lvl8pPr marL="1130300" marR="0" lvl="7" indent="-1143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8pPr>
            <a:lvl9pPr marL="1270000" marR="0" lvl="8" indent="-101600" algn="l" rtl="0">
              <a:lnSpc>
                <a:spcPct val="90000"/>
              </a:lnSpc>
              <a:spcBef>
                <a:spcPts val="200"/>
              </a:spcBef>
              <a:spcAft>
                <a:spcPts val="300"/>
              </a:spcAft>
              <a:buClr>
                <a:schemeClr val="accent1"/>
              </a:buClr>
              <a:buSzPct val="1000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582" name="Shape 582"/>
          <p:cNvSpPr txBox="1">
            <a:spLocks noGrp="1"/>
          </p:cNvSpPr>
          <p:nvPr>
            <p:ph type="dt" idx="10"/>
          </p:nvPr>
        </p:nvSpPr>
        <p:spPr>
          <a:xfrm>
            <a:off x="822959" y="4844839"/>
            <a:ext cx="1854299" cy="273900"/>
          </a:xfrm>
          <a:prstGeom prst="rect">
            <a:avLst/>
          </a:prstGeom>
          <a:noFill/>
          <a:ln>
            <a:noFill/>
          </a:ln>
        </p:spPr>
        <p:txBody>
          <a:bodyPr lIns="68575" tIns="68575" rIns="68575" bIns="68575" anchor="ctr" anchorCtr="0"/>
          <a:lstStyle>
            <a:lvl1pPr marL="0" marR="0" lvl="0" indent="0" algn="l" rtl="0">
              <a:spcBef>
                <a:spcPts val="0"/>
              </a:spcBef>
              <a:buSzPct val="157142"/>
              <a:defRPr sz="700" b="0" i="0" u="none" strike="noStrike" cap="none">
                <a:solidFill>
                  <a:srgbClr val="FFFFFF"/>
                </a:solidFill>
                <a:latin typeface="Calibri"/>
                <a:ea typeface="Calibri"/>
                <a:cs typeface="Calibri"/>
                <a:sym typeface="Calibri"/>
              </a:defRPr>
            </a:lvl1pPr>
            <a:lvl2pPr marL="342900" marR="0" lvl="1" indent="0" algn="l" rtl="0">
              <a:spcBef>
                <a:spcPts val="0"/>
              </a:spcBef>
              <a:buSzPct val="78571"/>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defRPr sz="1400" b="0" i="0" u="none" strike="noStrike" cap="none">
                <a:solidFill>
                  <a:schemeClr val="dk1"/>
                </a:solidFill>
                <a:latin typeface="Calibri"/>
                <a:ea typeface="Calibri"/>
                <a:cs typeface="Calibri"/>
                <a:sym typeface="Calibri"/>
              </a:defRPr>
            </a:lvl9pPr>
          </a:lstStyle>
          <a:p>
            <a:endParaRPr/>
          </a:p>
        </p:txBody>
      </p:sp>
      <p:sp>
        <p:nvSpPr>
          <p:cNvPr id="583" name="Shape 583"/>
          <p:cNvSpPr txBox="1">
            <a:spLocks noGrp="1"/>
          </p:cNvSpPr>
          <p:nvPr>
            <p:ph type="ftr" idx="11"/>
          </p:nvPr>
        </p:nvSpPr>
        <p:spPr>
          <a:xfrm>
            <a:off x="2764638" y="4844839"/>
            <a:ext cx="3617100" cy="273900"/>
          </a:xfrm>
          <a:prstGeom prst="rect">
            <a:avLst/>
          </a:prstGeom>
          <a:noFill/>
          <a:ln>
            <a:noFill/>
          </a:ln>
        </p:spPr>
        <p:txBody>
          <a:bodyPr lIns="68575" tIns="68575" rIns="68575" bIns="68575" anchor="ctr" anchorCtr="0"/>
          <a:lstStyle>
            <a:lvl1pPr marL="0" marR="0" lvl="0" indent="0" algn="ctr" rtl="0">
              <a:spcBef>
                <a:spcPts val="0"/>
              </a:spcBef>
              <a:buSzPct val="157142"/>
              <a:defRPr sz="700" b="0" i="0" u="none" strike="noStrike" cap="none">
                <a:solidFill>
                  <a:srgbClr val="FFFFFF"/>
                </a:solidFill>
                <a:latin typeface="Calibri"/>
                <a:ea typeface="Calibri"/>
                <a:cs typeface="Calibri"/>
                <a:sym typeface="Calibri"/>
              </a:defRPr>
            </a:lvl1pPr>
            <a:lvl2pPr marL="342900" marR="0" lvl="1" indent="0" algn="l" rtl="0">
              <a:spcBef>
                <a:spcPts val="0"/>
              </a:spcBef>
              <a:buSzPct val="78571"/>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defRPr sz="1400" b="0" i="0" u="none" strike="noStrike" cap="none">
                <a:solidFill>
                  <a:schemeClr val="dk1"/>
                </a:solidFill>
                <a:latin typeface="Calibri"/>
                <a:ea typeface="Calibri"/>
                <a:cs typeface="Calibri"/>
                <a:sym typeface="Calibri"/>
              </a:defRPr>
            </a:lvl9pPr>
          </a:lstStyle>
          <a:p>
            <a:endParaRPr/>
          </a:p>
        </p:txBody>
      </p:sp>
      <p:sp>
        <p:nvSpPr>
          <p:cNvPr id="584" name="Shape 584"/>
          <p:cNvSpPr txBox="1">
            <a:spLocks noGrp="1"/>
          </p:cNvSpPr>
          <p:nvPr>
            <p:ph type="sldNum" idx="12"/>
          </p:nvPr>
        </p:nvSpPr>
        <p:spPr>
          <a:xfrm>
            <a:off x="7425343" y="4844839"/>
            <a:ext cx="9840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a:solidFill>
                  <a:srgbClr val="FFFFFF"/>
                </a:solidFill>
                <a:latin typeface="Calibri"/>
                <a:ea typeface="Calibri"/>
                <a:cs typeface="Calibri"/>
                <a:sym typeface="Calibri"/>
              </a:rPr>
              <a:t>‹#›</a:t>
            </a:fld>
            <a:endParaRPr lang="en" sz="800" b="0" i="0" u="none" strike="noStrike" cap="none">
              <a:solidFill>
                <a:srgbClr val="FFFFFF"/>
              </a:solidFill>
              <a:latin typeface="Calibri"/>
              <a:ea typeface="Calibri"/>
              <a:cs typeface="Calibri"/>
              <a:sym typeface="Calibri"/>
            </a:endParaRPr>
          </a:p>
        </p:txBody>
      </p:sp>
      <p:cxnSp>
        <p:nvCxnSpPr>
          <p:cNvPr id="585" name="Shape 585"/>
          <p:cNvCxnSpPr/>
          <p:nvPr/>
        </p:nvCxnSpPr>
        <p:spPr>
          <a:xfrm>
            <a:off x="895149" y="1303383"/>
            <a:ext cx="7475099"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381002" y="205977"/>
            <a:ext cx="8371200" cy="376799"/>
          </a:xfrm>
          <a:prstGeom prst="rect">
            <a:avLst/>
          </a:prstGeom>
          <a:noFill/>
          <a:ln>
            <a:noFill/>
          </a:ln>
        </p:spPr>
        <p:txBody>
          <a:bodyPr lIns="68575" tIns="68575" rIns="68575" bIns="68575" anchor="b" anchorCtr="0"/>
          <a:lstStyle>
            <a:lvl1pPr marL="0" marR="0" lvl="0" indent="0" algn="l" rtl="0">
              <a:spcBef>
                <a:spcPts val="0"/>
              </a:spcBef>
              <a:buClr>
                <a:schemeClr val="dk1"/>
              </a:buClr>
              <a:buSzPct val="52380"/>
              <a:buFont typeface="Open Sans"/>
              <a:buNone/>
              <a:defRPr sz="2100" b="0" i="0" u="none" strike="noStrike" cap="none">
                <a:solidFill>
                  <a:schemeClr val="dk1"/>
                </a:solidFill>
                <a:latin typeface="Open Sans"/>
                <a:ea typeface="Open Sans"/>
                <a:cs typeface="Open Sans"/>
                <a:sym typeface="Open Sans"/>
              </a:defRPr>
            </a:lvl1pPr>
            <a:lvl2pPr marL="0" marR="0" lvl="1" indent="0" algn="l" rtl="0">
              <a:spcBef>
                <a:spcPts val="0"/>
              </a:spcBef>
              <a:buSzPct val="100000"/>
              <a:defRPr sz="1100"/>
            </a:lvl2pPr>
            <a:lvl3pPr marL="0" marR="0" lvl="2" indent="0" algn="l" rtl="0">
              <a:spcBef>
                <a:spcPts val="0"/>
              </a:spcBef>
              <a:buSzPct val="100000"/>
              <a:defRPr sz="1100"/>
            </a:lvl3pPr>
            <a:lvl4pPr marL="0" marR="0" lvl="3" indent="0" algn="l" rtl="0">
              <a:spcBef>
                <a:spcPts val="0"/>
              </a:spcBef>
              <a:buSzPct val="100000"/>
              <a:defRPr sz="1100"/>
            </a:lvl4pPr>
            <a:lvl5pPr marL="0" marR="0" lvl="4" indent="0" algn="l" rtl="0">
              <a:spcBef>
                <a:spcPts val="0"/>
              </a:spcBef>
              <a:buSzPct val="100000"/>
              <a:defRPr sz="1100"/>
            </a:lvl5pPr>
            <a:lvl6pPr marL="0" marR="0" lvl="5" indent="0" algn="l" rtl="0">
              <a:spcBef>
                <a:spcPts val="0"/>
              </a:spcBef>
              <a:buSzPct val="100000"/>
              <a:defRPr sz="1100"/>
            </a:lvl6pPr>
            <a:lvl7pPr marL="0" marR="0" lvl="6" indent="0" algn="l" rtl="0">
              <a:spcBef>
                <a:spcPts val="0"/>
              </a:spcBef>
              <a:buSzPct val="100000"/>
              <a:defRPr sz="1100"/>
            </a:lvl7pPr>
            <a:lvl8pPr marL="0" marR="0" lvl="7" indent="0" algn="l" rtl="0">
              <a:spcBef>
                <a:spcPts val="0"/>
              </a:spcBef>
              <a:buSzPct val="100000"/>
              <a:defRPr sz="1100"/>
            </a:lvl8pPr>
            <a:lvl9pPr marL="0" marR="0" lvl="8" indent="0" algn="l" rtl="0">
              <a:spcBef>
                <a:spcPts val="0"/>
              </a:spcBef>
              <a:buSzPct val="100000"/>
              <a:defRPr sz="1100"/>
            </a:lvl9pPr>
          </a:lstStyle>
          <a:p>
            <a:endParaRPr/>
          </a:p>
        </p:txBody>
      </p:sp>
      <p:sp>
        <p:nvSpPr>
          <p:cNvPr id="671" name="Shape 671"/>
          <p:cNvSpPr txBox="1">
            <a:spLocks noGrp="1"/>
          </p:cNvSpPr>
          <p:nvPr>
            <p:ph type="body" idx="1"/>
          </p:nvPr>
        </p:nvSpPr>
        <p:spPr>
          <a:xfrm>
            <a:off x="381000" y="1085850"/>
            <a:ext cx="8366700" cy="3394500"/>
          </a:xfrm>
          <a:prstGeom prst="rect">
            <a:avLst/>
          </a:prstGeom>
          <a:noFill/>
          <a:ln>
            <a:noFill/>
          </a:ln>
        </p:spPr>
        <p:txBody>
          <a:bodyPr lIns="68575" tIns="68575" rIns="68575" bIns="68575" anchor="t" anchorCtr="0"/>
          <a:lstStyle>
            <a:lvl1pPr marL="177800" marR="0" lvl="0" indent="-114300" algn="l" rtl="0">
              <a:spcBef>
                <a:spcPts val="400"/>
              </a:spcBef>
              <a:buClr>
                <a:srgbClr val="777777"/>
              </a:buClr>
              <a:buSzPct val="61111"/>
              <a:buFont typeface="Arial"/>
              <a:buChar char="●"/>
              <a:defRPr sz="1800" b="0" i="0" u="none" strike="noStrike" cap="none">
                <a:solidFill>
                  <a:srgbClr val="777777"/>
                </a:solidFill>
                <a:latin typeface="Open Sans"/>
                <a:ea typeface="Open Sans"/>
                <a:cs typeface="Open Sans"/>
                <a:sym typeface="Open Sans"/>
              </a:defRPr>
            </a:lvl1pPr>
            <a:lvl2pPr marL="520700" marR="0" lvl="1" indent="-127000" algn="l" rtl="0">
              <a:spcBef>
                <a:spcPts val="300"/>
              </a:spcBef>
              <a:buClr>
                <a:srgbClr val="777777"/>
              </a:buClr>
              <a:buSzPct val="73333"/>
              <a:buFont typeface="Arial"/>
              <a:buChar char="●"/>
              <a:defRPr sz="1500" b="0" i="0" u="none" strike="noStrike" cap="none">
                <a:solidFill>
                  <a:srgbClr val="777777"/>
                </a:solidFill>
                <a:latin typeface="Open Sans"/>
                <a:ea typeface="Open Sans"/>
                <a:cs typeface="Open Sans"/>
                <a:sym typeface="Open Sans"/>
              </a:defRPr>
            </a:lvl2pPr>
            <a:lvl3pPr marL="914400" marR="0" lvl="2" indent="-114300" algn="l" rtl="0">
              <a:spcBef>
                <a:spcPts val="300"/>
              </a:spcBef>
              <a:buClr>
                <a:srgbClr val="777777"/>
              </a:buClr>
              <a:buSzPct val="73333"/>
              <a:buFont typeface="Arial"/>
              <a:buChar char="●"/>
              <a:defRPr sz="1500" b="0" i="0" u="none" strike="noStrike" cap="none">
                <a:solidFill>
                  <a:srgbClr val="777777"/>
                </a:solidFill>
                <a:latin typeface="Open Sans"/>
                <a:ea typeface="Open Sans"/>
                <a:cs typeface="Open Sans"/>
                <a:sym typeface="Open Sans"/>
              </a:defRPr>
            </a:lvl3pPr>
            <a:lvl4pPr marL="1371600" marR="0" lvl="3" indent="-114300" algn="l" rtl="0">
              <a:spcBef>
                <a:spcPts val="300"/>
              </a:spcBef>
              <a:buClr>
                <a:srgbClr val="777777"/>
              </a:buClr>
              <a:buSzPct val="78571"/>
              <a:buFont typeface="Arial"/>
              <a:buChar char="●"/>
              <a:defRPr sz="1400" b="0" i="0" u="none" strike="noStrike" cap="none">
                <a:solidFill>
                  <a:srgbClr val="777777"/>
                </a:solidFill>
                <a:latin typeface="Open Sans"/>
                <a:ea typeface="Open Sans"/>
                <a:cs typeface="Open Sans"/>
                <a:sym typeface="Open Sans"/>
              </a:defRPr>
            </a:lvl4pPr>
            <a:lvl5pPr marL="1778000" marR="0" lvl="4" indent="-139700" algn="l" rtl="0">
              <a:spcBef>
                <a:spcPts val="300"/>
              </a:spcBef>
              <a:buClr>
                <a:srgbClr val="777777"/>
              </a:buClr>
              <a:buSzPct val="78571"/>
              <a:buFont typeface="Arial"/>
              <a:buChar char="●"/>
              <a:defRPr sz="1400" b="0" i="0" u="none" strike="noStrike" cap="none">
                <a:solidFill>
                  <a:srgbClr val="777777"/>
                </a:solidFill>
                <a:latin typeface="Open Sans"/>
                <a:ea typeface="Open Sans"/>
                <a:cs typeface="Open Sans"/>
                <a:sym typeface="Open Sans"/>
              </a:defRPr>
            </a:lvl5pPr>
            <a:lvl6pPr marL="2514600" marR="0" lvl="5" indent="-165100" algn="l" rtl="0">
              <a:spcBef>
                <a:spcPts val="400"/>
              </a:spcBef>
              <a:buClr>
                <a:schemeClr val="dk1"/>
              </a:buClr>
              <a:buSzPct val="55000"/>
              <a:buFont typeface="Arial"/>
              <a:buChar char="●"/>
              <a:defRPr sz="2000" b="0" i="0" u="none" strike="noStrike" cap="none">
                <a:solidFill>
                  <a:schemeClr val="dk1"/>
                </a:solidFill>
                <a:latin typeface="Open Sans"/>
                <a:ea typeface="Open Sans"/>
                <a:cs typeface="Open Sans"/>
                <a:sym typeface="Open Sans"/>
              </a:defRPr>
            </a:lvl6pPr>
            <a:lvl7pPr marL="2971800" marR="0" lvl="6" indent="-165100" algn="l" rtl="0">
              <a:spcBef>
                <a:spcPts val="400"/>
              </a:spcBef>
              <a:buClr>
                <a:schemeClr val="dk1"/>
              </a:buClr>
              <a:buSzPct val="55000"/>
              <a:buFont typeface="Arial"/>
              <a:buChar char="●"/>
              <a:defRPr sz="2000" b="0" i="0" u="none" strike="noStrike" cap="none">
                <a:solidFill>
                  <a:schemeClr val="dk1"/>
                </a:solidFill>
                <a:latin typeface="Open Sans"/>
                <a:ea typeface="Open Sans"/>
                <a:cs typeface="Open Sans"/>
                <a:sym typeface="Open Sans"/>
              </a:defRPr>
            </a:lvl7pPr>
            <a:lvl8pPr marL="3429000" marR="0" lvl="7" indent="-165100" algn="l" rtl="0">
              <a:spcBef>
                <a:spcPts val="400"/>
              </a:spcBef>
              <a:buClr>
                <a:schemeClr val="dk1"/>
              </a:buClr>
              <a:buSzPct val="55000"/>
              <a:buFont typeface="Arial"/>
              <a:buChar char="●"/>
              <a:defRPr sz="2000" b="0" i="0" u="none" strike="noStrike" cap="none">
                <a:solidFill>
                  <a:schemeClr val="dk1"/>
                </a:solidFill>
                <a:latin typeface="Open Sans"/>
                <a:ea typeface="Open Sans"/>
                <a:cs typeface="Open Sans"/>
                <a:sym typeface="Open Sans"/>
              </a:defRPr>
            </a:lvl8pPr>
            <a:lvl9pPr marL="3886200" marR="0" lvl="8" indent="-165100" algn="l" rtl="0">
              <a:spcBef>
                <a:spcPts val="400"/>
              </a:spcBef>
              <a:buClr>
                <a:schemeClr val="dk1"/>
              </a:buClr>
              <a:buSzPct val="55000"/>
              <a:buFont typeface="Arial"/>
              <a:buChar char="●"/>
              <a:defRPr sz="2000" b="0" i="0" u="none" strike="noStrike" cap="none">
                <a:solidFill>
                  <a:schemeClr val="dk1"/>
                </a:solidFill>
                <a:latin typeface="Open Sans"/>
                <a:ea typeface="Open Sans"/>
                <a:cs typeface="Open Sans"/>
                <a:sym typeface="Open Sans"/>
              </a:defRPr>
            </a:lvl9pPr>
          </a:lstStyle>
          <a:p>
            <a:endParaRPr/>
          </a:p>
        </p:txBody>
      </p:sp>
      <p:cxnSp>
        <p:nvCxnSpPr>
          <p:cNvPr id="672" name="Shape 672"/>
          <p:cNvCxnSpPr/>
          <p:nvPr/>
        </p:nvCxnSpPr>
        <p:spPr>
          <a:xfrm>
            <a:off x="0" y="197828"/>
            <a:ext cx="9144000" cy="0"/>
          </a:xfrm>
          <a:prstGeom prst="straightConnector1">
            <a:avLst/>
          </a:prstGeom>
          <a:noFill/>
          <a:ln w="9525" cap="flat" cmpd="sng">
            <a:solidFill>
              <a:srgbClr val="D6D6D6"/>
            </a:solidFill>
            <a:prstDash val="solid"/>
            <a:round/>
            <a:headEnd type="none" w="med" len="med"/>
            <a:tailEnd type="none" w="med" len="med"/>
          </a:ln>
        </p:spPr>
      </p:cxnSp>
      <p:cxnSp>
        <p:nvCxnSpPr>
          <p:cNvPr id="673" name="Shape 673"/>
          <p:cNvCxnSpPr/>
          <p:nvPr/>
        </p:nvCxnSpPr>
        <p:spPr>
          <a:xfrm>
            <a:off x="0" y="4914900"/>
            <a:ext cx="9144000" cy="0"/>
          </a:xfrm>
          <a:prstGeom prst="straightConnector1">
            <a:avLst/>
          </a:prstGeom>
          <a:noFill/>
          <a:ln w="9525" cap="flat" cmpd="sng">
            <a:solidFill>
              <a:srgbClr val="D6D6D6"/>
            </a:solidFill>
            <a:prstDash val="solid"/>
            <a:round/>
            <a:headEnd type="none" w="med" len="med"/>
            <a:tailEnd type="none" w="med" len="med"/>
          </a:ln>
        </p:spPr>
      </p:cxnSp>
      <p:sp>
        <p:nvSpPr>
          <p:cNvPr id="674" name="Shape 674"/>
          <p:cNvSpPr txBox="1"/>
          <p:nvPr/>
        </p:nvSpPr>
        <p:spPr>
          <a:xfrm>
            <a:off x="5868927" y="4976364"/>
            <a:ext cx="2894100" cy="121800"/>
          </a:xfrm>
          <a:prstGeom prst="rect">
            <a:avLst/>
          </a:prstGeom>
          <a:noFill/>
          <a:ln>
            <a:noFill/>
          </a:ln>
        </p:spPr>
        <p:txBody>
          <a:bodyPr lIns="0" tIns="0" rIns="0" bIns="0" anchor="ctr" anchorCtr="0">
            <a:noAutofit/>
          </a:bodyPr>
          <a:lstStyle/>
          <a:p>
            <a:pPr marL="0" marR="0" lvl="0" indent="0" algn="r" rtl="0">
              <a:spcBef>
                <a:spcPts val="0"/>
              </a:spcBef>
              <a:buSzPct val="25000"/>
              <a:buNone/>
            </a:pPr>
            <a:r>
              <a:rPr lang="en" sz="700" b="0" i="0" u="none" strike="noStrike" cap="none">
                <a:solidFill>
                  <a:srgbClr val="888888"/>
                </a:solidFill>
                <a:latin typeface="Open Sans"/>
                <a:ea typeface="Open Sans"/>
                <a:cs typeface="Open Sans"/>
                <a:sym typeface="Open Sans"/>
              </a:rPr>
              <a:t>Google confidential | Do not distribute</a:t>
            </a:r>
          </a:p>
        </p:txBody>
      </p:sp>
      <p:pic>
        <p:nvPicPr>
          <p:cNvPr id="675" name="Shape 675"/>
          <p:cNvPicPr preferRelativeResize="0"/>
          <p:nvPr/>
        </p:nvPicPr>
        <p:blipFill>
          <a:blip r:embed="rId10">
            <a:alphaModFix/>
          </a:blip>
          <a:stretch>
            <a:fillRect/>
          </a:stretch>
        </p:blipFill>
        <p:spPr>
          <a:xfrm>
            <a:off x="350633" y="4931336"/>
            <a:ext cx="1047846" cy="20128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52.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96.xml"/><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5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5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52.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8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8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4.xml"/><Relationship Id="rId1" Type="http://schemas.openxmlformats.org/officeDocument/2006/relationships/slideLayout" Target="../slideLayouts/slideLayout8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5.xml"/><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82.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83.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8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82.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52.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2.xml"/></Relationships>
</file>

<file path=ppt/slides/_rels/slide56.xml.rels><?xml version="1.0" encoding="UTF-8" standalone="yes"?>
<Relationships xmlns="http://schemas.openxmlformats.org/package/2006/relationships"><Relationship Id="rId3" Type="http://schemas.openxmlformats.org/officeDocument/2006/relationships/hyperlink" Target="http://groupwerk.net/" TargetMode="External"/><Relationship Id="rId2" Type="http://schemas.openxmlformats.org/officeDocument/2006/relationships/notesSlide" Target="../notesSlides/notesSlide56.xml"/><Relationship Id="rId1" Type="http://schemas.openxmlformats.org/officeDocument/2006/relationships/slideLayout" Target="../slideLayouts/slideLayout52.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hyperlink" Target="https://www.youtube.com/watch?list=PLE7OYmYUxGQdtFNk23nKK9ODudtvcQCgn&amp;v=4cscJcRKYxA"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52.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52.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52.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52.xml"/><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52.xml"/><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52.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52.xm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hyperlink" Target="mailto:mike@eiregroup.com" TargetMode="External"/><Relationship Id="rId2" Type="http://schemas.openxmlformats.org/officeDocument/2006/relationships/notesSlide" Target="../notesSlides/notesSlide67.xml"/><Relationship Id="rId1" Type="http://schemas.openxmlformats.org/officeDocument/2006/relationships/slideLayout" Target="../slideLayouts/slideLayout15.xml"/><Relationship Id="rId4" Type="http://schemas.openxmlformats.org/officeDocument/2006/relationships/image" Target="../media/image58.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Shape 764"/>
          <p:cNvSpPr txBox="1"/>
          <p:nvPr/>
        </p:nvSpPr>
        <p:spPr>
          <a:xfrm>
            <a:off x="1544141" y="3368000"/>
            <a:ext cx="4263300" cy="855000"/>
          </a:xfrm>
          <a:prstGeom prst="rect">
            <a:avLst/>
          </a:prstGeom>
          <a:noFill/>
          <a:ln>
            <a:noFill/>
          </a:ln>
        </p:spPr>
        <p:txBody>
          <a:bodyPr lIns="91425" tIns="91425" rIns="91425" bIns="91425" anchor="t" anchorCtr="0">
            <a:noAutofit/>
          </a:bodyPr>
          <a:lstStyle/>
          <a:p>
            <a:pPr lvl="0" rtl="0">
              <a:lnSpc>
                <a:spcPct val="120000"/>
              </a:lnSpc>
              <a:spcBef>
                <a:spcPts val="0"/>
              </a:spcBef>
              <a:buNone/>
            </a:pPr>
            <a:r>
              <a:rPr lang="en" sz="1800">
                <a:solidFill>
                  <a:srgbClr val="757575"/>
                </a:solidFill>
                <a:latin typeface="Calibri"/>
                <a:ea typeface="Calibri"/>
                <a:cs typeface="Calibri"/>
                <a:sym typeface="Calibri"/>
              </a:rPr>
              <a:t>NCEA conference</a:t>
            </a:r>
          </a:p>
          <a:p>
            <a:pPr lvl="0" rtl="0">
              <a:lnSpc>
                <a:spcPct val="120000"/>
              </a:lnSpc>
              <a:spcBef>
                <a:spcPts val="0"/>
              </a:spcBef>
              <a:buNone/>
            </a:pPr>
            <a:r>
              <a:rPr lang="en" sz="1800">
                <a:solidFill>
                  <a:srgbClr val="757575"/>
                </a:solidFill>
                <a:latin typeface="Calibri"/>
                <a:ea typeface="Calibri"/>
                <a:cs typeface="Calibri"/>
                <a:sym typeface="Calibri"/>
              </a:rPr>
              <a:t>March 29, 2016</a:t>
            </a:r>
          </a:p>
          <a:p>
            <a:pPr lvl="0" rtl="0">
              <a:lnSpc>
                <a:spcPct val="120000"/>
              </a:lnSpc>
              <a:spcBef>
                <a:spcPts val="0"/>
              </a:spcBef>
              <a:buNone/>
            </a:pPr>
            <a:endParaRPr sz="1800">
              <a:solidFill>
                <a:srgbClr val="757575"/>
              </a:solidFill>
              <a:latin typeface="Open Sans"/>
              <a:ea typeface="Open Sans"/>
              <a:cs typeface="Open Sans"/>
              <a:sym typeface="Open Sans"/>
            </a:endParaRPr>
          </a:p>
          <a:p>
            <a:pPr lvl="0" rtl="0">
              <a:lnSpc>
                <a:spcPct val="120000"/>
              </a:lnSpc>
              <a:spcBef>
                <a:spcPts val="0"/>
              </a:spcBef>
              <a:buNone/>
            </a:pPr>
            <a:endParaRPr sz="1800">
              <a:solidFill>
                <a:srgbClr val="757575"/>
              </a:solidFill>
              <a:latin typeface="Open Sans"/>
              <a:ea typeface="Open Sans"/>
              <a:cs typeface="Open Sans"/>
              <a:sym typeface="Open Sans"/>
            </a:endParaRPr>
          </a:p>
        </p:txBody>
      </p:sp>
      <p:pic>
        <p:nvPicPr>
          <p:cNvPr id="765" name="Shape 765"/>
          <p:cNvPicPr preferRelativeResize="0"/>
          <p:nvPr/>
        </p:nvPicPr>
        <p:blipFill>
          <a:blip r:embed="rId3">
            <a:alphaModFix/>
          </a:blip>
          <a:stretch>
            <a:fillRect/>
          </a:stretch>
        </p:blipFill>
        <p:spPr>
          <a:xfrm>
            <a:off x="1264975" y="648875"/>
            <a:ext cx="6614049" cy="1307125"/>
          </a:xfrm>
          <a:prstGeom prst="rect">
            <a:avLst/>
          </a:prstGeom>
          <a:noFill/>
          <a:ln>
            <a:noFill/>
          </a:ln>
        </p:spPr>
      </p:pic>
      <p:sp>
        <p:nvSpPr>
          <p:cNvPr id="766" name="Shape 766"/>
          <p:cNvSpPr txBox="1"/>
          <p:nvPr/>
        </p:nvSpPr>
        <p:spPr>
          <a:xfrm>
            <a:off x="1536950" y="1985300"/>
            <a:ext cx="4263300" cy="696300"/>
          </a:xfrm>
          <a:prstGeom prst="rect">
            <a:avLst/>
          </a:prstGeom>
          <a:noFill/>
          <a:ln>
            <a:noFill/>
          </a:ln>
        </p:spPr>
        <p:txBody>
          <a:bodyPr lIns="91425" tIns="91425" rIns="91425" bIns="91425" anchor="t" anchorCtr="0">
            <a:noAutofit/>
          </a:bodyPr>
          <a:lstStyle/>
          <a:p>
            <a:pPr lvl="0">
              <a:spcBef>
                <a:spcPts val="0"/>
              </a:spcBef>
              <a:buNone/>
            </a:pPr>
            <a:r>
              <a:rPr lang="en" sz="3600" b="1">
                <a:latin typeface="Calibri"/>
                <a:ea typeface="Calibri"/>
                <a:cs typeface="Calibri"/>
                <a:sym typeface="Calibri"/>
              </a:rPr>
              <a:t>Creating the Vision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subTitle" idx="1"/>
          </p:nvPr>
        </p:nvSpPr>
        <p:spPr>
          <a:xfrm>
            <a:off x="299665" y="4638825"/>
            <a:ext cx="8579400" cy="214500"/>
          </a:xfrm>
          <a:prstGeom prst="rect">
            <a:avLst/>
          </a:prstGeom>
        </p:spPr>
        <p:txBody>
          <a:bodyPr lIns="68575" tIns="68575" rIns="68575" bIns="68575" anchor="ctr" anchorCtr="0">
            <a:noAutofit/>
          </a:bodyPr>
          <a:lstStyle/>
          <a:p>
            <a:pPr lvl="0">
              <a:spcBef>
                <a:spcPts val="0"/>
              </a:spcBef>
              <a:buNone/>
            </a:pPr>
            <a:endParaRPr/>
          </a:p>
        </p:txBody>
      </p:sp>
      <p:pic>
        <p:nvPicPr>
          <p:cNvPr id="827" name="Shape 8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28" name="Shape 828"/>
          <p:cNvSpPr txBox="1">
            <a:spLocks noGrp="1"/>
          </p:cNvSpPr>
          <p:nvPr>
            <p:ph type="title"/>
          </p:nvPr>
        </p:nvSpPr>
        <p:spPr>
          <a:xfrm>
            <a:off x="299675" y="136650"/>
            <a:ext cx="3662700" cy="720900"/>
          </a:xfrm>
          <a:prstGeom prst="rect">
            <a:avLst/>
          </a:prstGeom>
        </p:spPr>
        <p:txBody>
          <a:bodyPr lIns="68575" tIns="68575" rIns="68575" bIns="68575" anchor="t" anchorCtr="0">
            <a:noAutofit/>
          </a:bodyPr>
          <a:lstStyle/>
          <a:p>
            <a:pPr lvl="0" rtl="0">
              <a:spcBef>
                <a:spcPts val="0"/>
              </a:spcBef>
              <a:buNone/>
            </a:pPr>
            <a:r>
              <a:rPr lang="en" sz="3600" b="1">
                <a:solidFill>
                  <a:srgbClr val="FFFFFF"/>
                </a:solidFill>
                <a:latin typeface="Calibri"/>
                <a:ea typeface="Calibri"/>
                <a:cs typeface="Calibri"/>
                <a:sym typeface="Calibri"/>
              </a:rPr>
              <a:t>Critical Thinking</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Shape 834"/>
          <p:cNvPicPr preferRelativeResize="0"/>
          <p:nvPr/>
        </p:nvPicPr>
        <p:blipFill rotWithShape="1">
          <a:blip r:embed="rId3">
            <a:alphaModFix/>
          </a:blip>
          <a:srcRect l="5909" t="568" r="6670" b="25647"/>
          <a:stretch/>
        </p:blipFill>
        <p:spPr>
          <a:xfrm>
            <a:off x="0" y="0"/>
            <a:ext cx="9144000" cy="5143499"/>
          </a:xfrm>
          <a:prstGeom prst="rect">
            <a:avLst/>
          </a:prstGeom>
          <a:noFill/>
          <a:ln>
            <a:noFill/>
          </a:ln>
        </p:spPr>
      </p:pic>
      <p:sp>
        <p:nvSpPr>
          <p:cNvPr id="835" name="Shape 835"/>
          <p:cNvSpPr txBox="1">
            <a:spLocks noGrp="1"/>
          </p:cNvSpPr>
          <p:nvPr>
            <p:ph type="subTitle" idx="1"/>
          </p:nvPr>
        </p:nvSpPr>
        <p:spPr>
          <a:xfrm>
            <a:off x="299665" y="4638825"/>
            <a:ext cx="8579475" cy="214649"/>
          </a:xfrm>
          <a:prstGeom prst="rect">
            <a:avLst/>
          </a:prstGeom>
        </p:spPr>
        <p:txBody>
          <a:bodyPr lIns="68575" tIns="68575" rIns="68575" bIns="68575" anchor="ctr" anchorCtr="0">
            <a:noAutofit/>
          </a:bodyPr>
          <a:lstStyle/>
          <a:p>
            <a:pPr marL="0" marR="0" lvl="0" indent="0" algn="r" rtl="0">
              <a:lnSpc>
                <a:spcPct val="100000"/>
              </a:lnSpc>
              <a:spcBef>
                <a:spcPts val="0"/>
              </a:spcBef>
              <a:spcAft>
                <a:spcPts val="0"/>
              </a:spcAft>
              <a:buNone/>
            </a:pPr>
            <a:r>
              <a:rPr lang="en" sz="1100">
                <a:solidFill>
                  <a:schemeClr val="lt1"/>
                </a:solidFill>
              </a:rPr>
              <a:t>@jcasap</a:t>
            </a:r>
          </a:p>
        </p:txBody>
      </p:sp>
      <p:sp>
        <p:nvSpPr>
          <p:cNvPr id="836" name="Shape 836"/>
          <p:cNvSpPr txBox="1">
            <a:spLocks noGrp="1"/>
          </p:cNvSpPr>
          <p:nvPr>
            <p:ph type="title"/>
          </p:nvPr>
        </p:nvSpPr>
        <p:spPr>
          <a:xfrm>
            <a:off x="292744" y="182081"/>
            <a:ext cx="8579475" cy="858375"/>
          </a:xfrm>
          <a:prstGeom prst="rect">
            <a:avLst/>
          </a:prstGeom>
        </p:spPr>
        <p:txBody>
          <a:bodyPr lIns="68575" tIns="68575" rIns="68575" bIns="68575" anchor="ctr" anchorCtr="0">
            <a:noAutofit/>
          </a:bodyPr>
          <a:lstStyle/>
          <a:p>
            <a:pPr lvl="0" rtl="0">
              <a:spcBef>
                <a:spcPts val="0"/>
              </a:spcBef>
              <a:buNone/>
            </a:pPr>
            <a:r>
              <a:rPr lang="en" sz="2700" i="1">
                <a:solidFill>
                  <a:schemeClr val="lt1"/>
                </a:solidFill>
              </a:rPr>
              <a:t>science of </a:t>
            </a:r>
            <a:r>
              <a:rPr lang="en" sz="3600" b="1">
                <a:solidFill>
                  <a:schemeClr val="lt1"/>
                </a:solidFill>
              </a:rPr>
              <a:t>learning…</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pic>
        <p:nvPicPr>
          <p:cNvPr id="842" name="Shape 842"/>
          <p:cNvPicPr preferRelativeResize="0"/>
          <p:nvPr/>
        </p:nvPicPr>
        <p:blipFill rotWithShape="1">
          <a:blip r:embed="rId3">
            <a:alphaModFix/>
          </a:blip>
          <a:srcRect l="4668" t="12714" r="8389" b="12714"/>
          <a:stretch/>
        </p:blipFill>
        <p:spPr>
          <a:xfrm>
            <a:off x="0" y="0"/>
            <a:ext cx="9144000" cy="5143499"/>
          </a:xfrm>
          <a:prstGeom prst="rect">
            <a:avLst/>
          </a:prstGeom>
          <a:noFill/>
          <a:ln>
            <a:noFill/>
          </a:ln>
        </p:spPr>
      </p:pic>
      <p:sp>
        <p:nvSpPr>
          <p:cNvPr id="843" name="Shape 843"/>
          <p:cNvSpPr txBox="1">
            <a:spLocks noGrp="1"/>
          </p:cNvSpPr>
          <p:nvPr>
            <p:ph type="subTitle" idx="1"/>
          </p:nvPr>
        </p:nvSpPr>
        <p:spPr>
          <a:xfrm>
            <a:off x="299665" y="4638825"/>
            <a:ext cx="8579475" cy="214649"/>
          </a:xfrm>
          <a:prstGeom prst="rect">
            <a:avLst/>
          </a:prstGeom>
        </p:spPr>
        <p:txBody>
          <a:bodyPr lIns="68575" tIns="68575" rIns="68575" bIns="68575" anchor="ctr" anchorCtr="0">
            <a:noAutofit/>
          </a:bodyPr>
          <a:lstStyle/>
          <a:p>
            <a:pPr marL="0" marR="0" lvl="0" indent="0" algn="r" rtl="0">
              <a:lnSpc>
                <a:spcPct val="100000"/>
              </a:lnSpc>
              <a:spcBef>
                <a:spcPts val="0"/>
              </a:spcBef>
              <a:spcAft>
                <a:spcPts val="0"/>
              </a:spcAft>
              <a:buNone/>
            </a:pPr>
            <a:r>
              <a:rPr lang="en" sz="1100">
                <a:solidFill>
                  <a:schemeClr val="lt1"/>
                </a:solidFill>
              </a:rPr>
              <a:t>@jcasap</a:t>
            </a:r>
          </a:p>
        </p:txBody>
      </p:sp>
      <p:sp>
        <p:nvSpPr>
          <p:cNvPr id="844" name="Shape 844"/>
          <p:cNvSpPr txBox="1">
            <a:spLocks noGrp="1"/>
          </p:cNvSpPr>
          <p:nvPr>
            <p:ph type="title"/>
          </p:nvPr>
        </p:nvSpPr>
        <p:spPr>
          <a:xfrm>
            <a:off x="292744" y="367720"/>
            <a:ext cx="8579475" cy="858375"/>
          </a:xfrm>
          <a:prstGeom prst="rect">
            <a:avLst/>
          </a:prstGeom>
        </p:spPr>
        <p:txBody>
          <a:bodyPr lIns="68575" tIns="68575" rIns="68575" bIns="68575" anchor="t" anchorCtr="0">
            <a:noAutofit/>
          </a:bodyPr>
          <a:lstStyle/>
          <a:p>
            <a:pPr lvl="0" algn="r" rtl="0">
              <a:spcBef>
                <a:spcPts val="0"/>
              </a:spcBef>
              <a:buNone/>
            </a:pPr>
            <a:r>
              <a:rPr lang="en" sz="2700"/>
              <a:t>we are using a system we</a:t>
            </a:r>
            <a:br>
              <a:rPr lang="en" sz="2700"/>
            </a:br>
            <a:r>
              <a:rPr lang="en" sz="2700" i="1"/>
              <a:t>implemented </a:t>
            </a:r>
            <a:r>
              <a:rPr lang="en" sz="2700"/>
              <a:t>in </a:t>
            </a:r>
            <a:r>
              <a:rPr lang="en" sz="3600" b="1"/>
              <a:t>1820</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850" name="Shape 850"/>
          <p:cNvPicPr preferRelativeResize="0"/>
          <p:nvPr/>
        </p:nvPicPr>
        <p:blipFill rotWithShape="1">
          <a:blip r:embed="rId3">
            <a:alphaModFix/>
          </a:blip>
          <a:srcRect l="904" t="11736" r="3912" b="7928"/>
          <a:stretch/>
        </p:blipFill>
        <p:spPr>
          <a:xfrm>
            <a:off x="0" y="0"/>
            <a:ext cx="9144000" cy="5143499"/>
          </a:xfrm>
          <a:prstGeom prst="rect">
            <a:avLst/>
          </a:prstGeom>
          <a:noFill/>
          <a:ln>
            <a:noFill/>
          </a:ln>
        </p:spPr>
      </p:pic>
      <p:sp>
        <p:nvSpPr>
          <p:cNvPr id="851" name="Shape 851"/>
          <p:cNvSpPr txBox="1">
            <a:spLocks noGrp="1"/>
          </p:cNvSpPr>
          <p:nvPr>
            <p:ph type="subTitle" idx="1"/>
          </p:nvPr>
        </p:nvSpPr>
        <p:spPr>
          <a:xfrm>
            <a:off x="299665" y="4638825"/>
            <a:ext cx="8579475" cy="214649"/>
          </a:xfrm>
          <a:prstGeom prst="rect">
            <a:avLst/>
          </a:prstGeom>
        </p:spPr>
        <p:txBody>
          <a:bodyPr lIns="68575" tIns="68575" rIns="68575" bIns="68575" anchor="ctr" anchorCtr="0">
            <a:noAutofit/>
          </a:bodyPr>
          <a:lstStyle/>
          <a:p>
            <a:pPr marL="0" marR="0" lvl="0" indent="0" algn="r" rtl="0">
              <a:lnSpc>
                <a:spcPct val="100000"/>
              </a:lnSpc>
              <a:spcBef>
                <a:spcPts val="0"/>
              </a:spcBef>
              <a:spcAft>
                <a:spcPts val="0"/>
              </a:spcAft>
              <a:buNone/>
            </a:pPr>
            <a:r>
              <a:rPr lang="en" sz="1100">
                <a:solidFill>
                  <a:schemeClr val="lt1"/>
                </a:solidFill>
              </a:rPr>
              <a:t>@jcasap</a:t>
            </a:r>
          </a:p>
        </p:txBody>
      </p:sp>
      <p:sp>
        <p:nvSpPr>
          <p:cNvPr id="852" name="Shape 852"/>
          <p:cNvSpPr txBox="1">
            <a:spLocks noGrp="1"/>
          </p:cNvSpPr>
          <p:nvPr>
            <p:ph type="title"/>
          </p:nvPr>
        </p:nvSpPr>
        <p:spPr>
          <a:xfrm>
            <a:off x="292744" y="182081"/>
            <a:ext cx="8579475" cy="858375"/>
          </a:xfrm>
          <a:prstGeom prst="rect">
            <a:avLst/>
          </a:prstGeom>
        </p:spPr>
        <p:txBody>
          <a:bodyPr lIns="68575" tIns="68575" rIns="68575" bIns="68575" anchor="ctr" anchorCtr="0">
            <a:noAutofit/>
          </a:bodyPr>
          <a:lstStyle/>
          <a:p>
            <a:pPr lvl="0" rtl="0">
              <a:spcBef>
                <a:spcPts val="0"/>
              </a:spcBef>
              <a:buNone/>
            </a:pPr>
            <a:r>
              <a:rPr lang="en" sz="2700">
                <a:solidFill>
                  <a:schemeClr val="lt1"/>
                </a:solidFill>
              </a:rPr>
              <a:t>the </a:t>
            </a:r>
            <a:r>
              <a:rPr lang="en" sz="3600" b="1">
                <a:solidFill>
                  <a:schemeClr val="lt1"/>
                </a:solidFill>
              </a:rPr>
              <a:t>world </a:t>
            </a:r>
            <a:r>
              <a:rPr lang="en" sz="2700">
                <a:solidFill>
                  <a:schemeClr val="lt1"/>
                </a:solidFill>
              </a:rPr>
              <a:t>at </a:t>
            </a:r>
            <a:r>
              <a:rPr lang="en" sz="2700" i="1">
                <a:solidFill>
                  <a:schemeClr val="lt1"/>
                </a:solidFill>
              </a:rPr>
              <a:t>your </a:t>
            </a:r>
            <a:r>
              <a:rPr lang="en" sz="2700">
                <a:solidFill>
                  <a:schemeClr val="lt1"/>
                </a:solidFill>
              </a:rPr>
              <a:t>fingertips…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Shape 858"/>
          <p:cNvSpPr txBox="1">
            <a:spLocks noGrp="1"/>
          </p:cNvSpPr>
          <p:nvPr>
            <p:ph type="subTitle" idx="1"/>
          </p:nvPr>
        </p:nvSpPr>
        <p:spPr>
          <a:xfrm>
            <a:off x="299665" y="4638825"/>
            <a:ext cx="8579475" cy="214649"/>
          </a:xfrm>
          <a:prstGeom prst="rect">
            <a:avLst/>
          </a:prstGeom>
        </p:spPr>
        <p:txBody>
          <a:bodyPr lIns="68575" tIns="68575" rIns="68575" bIns="68575" anchor="ctr" anchorCtr="0">
            <a:noAutofit/>
          </a:bodyPr>
          <a:lstStyle/>
          <a:p>
            <a:pPr marL="0" marR="0" lvl="0" indent="0" algn="r" rtl="0">
              <a:lnSpc>
                <a:spcPct val="100000"/>
              </a:lnSpc>
              <a:spcBef>
                <a:spcPts val="0"/>
              </a:spcBef>
              <a:spcAft>
                <a:spcPts val="0"/>
              </a:spcAft>
              <a:buNone/>
            </a:pPr>
            <a:r>
              <a:rPr lang="en" sz="1100">
                <a:solidFill>
                  <a:schemeClr val="lt1"/>
                </a:solidFill>
              </a:rPr>
              <a:t>@jcasap</a:t>
            </a:r>
          </a:p>
        </p:txBody>
      </p:sp>
      <p:sp>
        <p:nvSpPr>
          <p:cNvPr id="859" name="Shape 859"/>
          <p:cNvSpPr txBox="1">
            <a:spLocks noGrp="1"/>
          </p:cNvSpPr>
          <p:nvPr>
            <p:ph type="title"/>
          </p:nvPr>
        </p:nvSpPr>
        <p:spPr>
          <a:xfrm>
            <a:off x="292744" y="253420"/>
            <a:ext cx="8579475" cy="858375"/>
          </a:xfrm>
          <a:prstGeom prst="rect">
            <a:avLst/>
          </a:prstGeom>
        </p:spPr>
        <p:txBody>
          <a:bodyPr lIns="68575" tIns="68575" rIns="68575" bIns="68575" anchor="t" anchorCtr="0">
            <a:noAutofit/>
          </a:bodyPr>
          <a:lstStyle/>
          <a:p>
            <a:pPr lvl="0" algn="r" rtl="0">
              <a:spcBef>
                <a:spcPts val="0"/>
              </a:spcBef>
              <a:buNone/>
            </a:pPr>
            <a:r>
              <a:rPr lang="en" sz="2700">
                <a:solidFill>
                  <a:schemeClr val="lt1"/>
                </a:solidFill>
              </a:rPr>
              <a:t>what </a:t>
            </a:r>
            <a:r>
              <a:rPr lang="en" sz="3600" b="1">
                <a:solidFill>
                  <a:schemeClr val="lt1"/>
                </a:solidFill>
              </a:rPr>
              <a:t>problem </a:t>
            </a:r>
            <a:r>
              <a:rPr lang="en" sz="2700">
                <a:solidFill>
                  <a:schemeClr val="lt1"/>
                </a:solidFill>
              </a:rPr>
              <a:t>do </a:t>
            </a:r>
            <a:r>
              <a:rPr lang="en" sz="2700" i="1">
                <a:solidFill>
                  <a:schemeClr val="lt1"/>
                </a:solidFill>
              </a:rPr>
              <a:t>you</a:t>
            </a:r>
          </a:p>
          <a:p>
            <a:pPr lvl="0" algn="r" rtl="0">
              <a:spcBef>
                <a:spcPts val="0"/>
              </a:spcBef>
              <a:buNone/>
            </a:pPr>
            <a:r>
              <a:rPr lang="en" sz="2700">
                <a:solidFill>
                  <a:schemeClr val="lt1"/>
                </a:solidFill>
              </a:rPr>
              <a:t>want to solve?</a:t>
            </a:r>
          </a:p>
        </p:txBody>
      </p:sp>
      <p:pic>
        <p:nvPicPr>
          <p:cNvPr id="860" name="Shape 860"/>
          <p:cNvPicPr preferRelativeResize="0"/>
          <p:nvPr/>
        </p:nvPicPr>
        <p:blipFill>
          <a:blip r:embed="rId3">
            <a:alphaModFix/>
          </a:blip>
          <a:stretch>
            <a:fillRect/>
          </a:stretch>
        </p:blipFill>
        <p:spPr>
          <a:xfrm>
            <a:off x="25863" y="0"/>
            <a:ext cx="9127096" cy="5143499"/>
          </a:xfrm>
          <a:prstGeom prst="rect">
            <a:avLst/>
          </a:prstGeom>
          <a:noFill/>
          <a:ln>
            <a:noFill/>
          </a:ln>
        </p:spPr>
      </p:pic>
      <p:sp>
        <p:nvSpPr>
          <p:cNvPr id="861" name="Shape 861"/>
          <p:cNvSpPr txBox="1"/>
          <p:nvPr/>
        </p:nvSpPr>
        <p:spPr>
          <a:xfrm>
            <a:off x="996162" y="253425"/>
            <a:ext cx="7186500" cy="687600"/>
          </a:xfrm>
          <a:prstGeom prst="rect">
            <a:avLst/>
          </a:prstGeom>
          <a:noFill/>
          <a:ln>
            <a:noFill/>
          </a:ln>
        </p:spPr>
        <p:txBody>
          <a:bodyPr lIns="91425" tIns="91425" rIns="91425" bIns="91425" anchor="t" anchorCtr="0">
            <a:noAutofit/>
          </a:bodyPr>
          <a:lstStyle/>
          <a:p>
            <a:pPr lvl="0">
              <a:spcBef>
                <a:spcPts val="0"/>
              </a:spcBef>
              <a:buNone/>
            </a:pPr>
            <a:r>
              <a:rPr lang="en" sz="3600">
                <a:solidFill>
                  <a:srgbClr val="FFFFFF"/>
                </a:solidFill>
                <a:latin typeface="Calibri"/>
                <a:ea typeface="Calibri"/>
                <a:cs typeface="Calibri"/>
                <a:sym typeface="Calibri"/>
              </a:rPr>
              <a:t>What Problem do you want to solve?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p:nvPr/>
        </p:nvSpPr>
        <p:spPr>
          <a:xfrm>
            <a:off x="0" y="324"/>
            <a:ext cx="9144000" cy="5143499"/>
          </a:xfrm>
          <a:prstGeom prst="rect">
            <a:avLst/>
          </a:prstGeom>
          <a:solidFill>
            <a:srgbClr val="222222"/>
          </a:solidFill>
          <a:ln>
            <a:noFill/>
          </a:ln>
        </p:spPr>
        <p:txBody>
          <a:bodyPr lIns="91425" tIns="91425" rIns="91425" bIns="91425" anchor="ctr" anchorCtr="0">
            <a:noAutofit/>
          </a:bodyPr>
          <a:lstStyle/>
          <a:p>
            <a:pPr lvl="0">
              <a:spcBef>
                <a:spcPts val="0"/>
              </a:spcBef>
              <a:buNone/>
            </a:pPr>
            <a:endParaRPr/>
          </a:p>
        </p:txBody>
      </p:sp>
      <p:pic>
        <p:nvPicPr>
          <p:cNvPr id="867" name="Shape 867"/>
          <p:cNvPicPr preferRelativeResize="0"/>
          <p:nvPr/>
        </p:nvPicPr>
        <p:blipFill rotWithShape="1">
          <a:blip r:embed="rId3">
            <a:alphaModFix/>
          </a:blip>
          <a:srcRect/>
          <a:stretch/>
        </p:blipFill>
        <p:spPr>
          <a:xfrm>
            <a:off x="1981350" y="1114775"/>
            <a:ext cx="5181300" cy="29144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265999" y="220250"/>
            <a:ext cx="8507100" cy="600000"/>
          </a:xfrm>
          <a:prstGeom prst="rect">
            <a:avLst/>
          </a:prstGeom>
        </p:spPr>
        <p:txBody>
          <a:bodyPr lIns="91425" tIns="91425" rIns="91425" bIns="91425" anchor="t" anchorCtr="0">
            <a:noAutofit/>
          </a:bodyPr>
          <a:lstStyle/>
          <a:p>
            <a:pPr lvl="0">
              <a:spcBef>
                <a:spcPts val="0"/>
              </a:spcBef>
              <a:buNone/>
            </a:pPr>
            <a:r>
              <a:rPr lang="en" sz="3600">
                <a:latin typeface="Calibri"/>
                <a:ea typeface="Calibri"/>
                <a:cs typeface="Calibri"/>
                <a:sym typeface="Calibri"/>
              </a:rPr>
              <a:t>Considerations:</a:t>
            </a:r>
          </a:p>
        </p:txBody>
      </p:sp>
      <p:sp>
        <p:nvSpPr>
          <p:cNvPr id="873" name="Shape 873"/>
          <p:cNvSpPr txBox="1"/>
          <p:nvPr/>
        </p:nvSpPr>
        <p:spPr>
          <a:xfrm>
            <a:off x="481350" y="1072700"/>
            <a:ext cx="5817300" cy="39195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75787B"/>
                </a:solidFill>
                <a:latin typeface="Calibri"/>
                <a:ea typeface="Calibri"/>
                <a:cs typeface="Calibri"/>
                <a:sym typeface="Calibri"/>
              </a:rPr>
              <a:t>Curriculum</a:t>
            </a:r>
          </a:p>
          <a:p>
            <a:pPr lvl="0" rtl="0">
              <a:spcBef>
                <a:spcPts val="0"/>
              </a:spcBef>
              <a:buNone/>
            </a:pPr>
            <a:r>
              <a:rPr lang="en" sz="2400">
                <a:solidFill>
                  <a:srgbClr val="75787B"/>
                </a:solidFill>
                <a:latin typeface="Calibri"/>
                <a:ea typeface="Calibri"/>
                <a:cs typeface="Calibri"/>
                <a:sym typeface="Calibri"/>
              </a:rPr>
              <a:t>Applications</a:t>
            </a:r>
          </a:p>
          <a:p>
            <a:pPr lvl="0" rtl="0">
              <a:spcBef>
                <a:spcPts val="0"/>
              </a:spcBef>
              <a:buNone/>
            </a:pPr>
            <a:r>
              <a:rPr lang="en" sz="2400">
                <a:solidFill>
                  <a:srgbClr val="75787B"/>
                </a:solidFill>
                <a:latin typeface="Calibri"/>
                <a:ea typeface="Calibri"/>
                <a:cs typeface="Calibri"/>
                <a:sym typeface="Calibri"/>
              </a:rPr>
              <a:t>Devices</a:t>
            </a:r>
          </a:p>
          <a:p>
            <a:pPr lvl="0" rtl="0">
              <a:spcBef>
                <a:spcPts val="0"/>
              </a:spcBef>
              <a:buNone/>
            </a:pPr>
            <a:r>
              <a:rPr lang="en" sz="2400">
                <a:solidFill>
                  <a:srgbClr val="75787B"/>
                </a:solidFill>
                <a:latin typeface="Calibri"/>
                <a:ea typeface="Calibri"/>
                <a:cs typeface="Calibri"/>
                <a:sym typeface="Calibri"/>
              </a:rPr>
              <a:t>Professional Development</a:t>
            </a:r>
          </a:p>
          <a:p>
            <a:pPr lvl="0" rtl="0">
              <a:spcBef>
                <a:spcPts val="0"/>
              </a:spcBef>
              <a:buNone/>
            </a:pPr>
            <a:r>
              <a:rPr lang="en" sz="2400">
                <a:solidFill>
                  <a:srgbClr val="75787B"/>
                </a:solidFill>
                <a:latin typeface="Calibri"/>
                <a:ea typeface="Calibri"/>
                <a:cs typeface="Calibri"/>
                <a:sym typeface="Calibri"/>
              </a:rPr>
              <a:t>Infrastructure</a:t>
            </a:r>
          </a:p>
          <a:p>
            <a:pPr lvl="0" rtl="0">
              <a:spcBef>
                <a:spcPts val="0"/>
              </a:spcBef>
              <a:buNone/>
            </a:pPr>
            <a:r>
              <a:rPr lang="en" sz="2400">
                <a:solidFill>
                  <a:srgbClr val="75787B"/>
                </a:solidFill>
                <a:latin typeface="Calibri"/>
                <a:ea typeface="Calibri"/>
                <a:cs typeface="Calibri"/>
                <a:sym typeface="Calibri"/>
              </a:rPr>
              <a:t>	Wireless</a:t>
            </a:r>
          </a:p>
          <a:p>
            <a:pPr lvl="0" rtl="0">
              <a:spcBef>
                <a:spcPts val="0"/>
              </a:spcBef>
              <a:buNone/>
            </a:pPr>
            <a:r>
              <a:rPr lang="en" sz="2400">
                <a:solidFill>
                  <a:srgbClr val="75787B"/>
                </a:solidFill>
                <a:latin typeface="Calibri"/>
                <a:ea typeface="Calibri"/>
                <a:cs typeface="Calibri"/>
                <a:sym typeface="Calibri"/>
              </a:rPr>
              <a:t>Physical Spaces</a:t>
            </a:r>
          </a:p>
          <a:p>
            <a:pPr lvl="0" rtl="0">
              <a:spcBef>
                <a:spcPts val="0"/>
              </a:spcBef>
              <a:buNone/>
            </a:pPr>
            <a:r>
              <a:rPr lang="en" sz="2400">
                <a:solidFill>
                  <a:srgbClr val="75787B"/>
                </a:solidFill>
                <a:latin typeface="Calibri"/>
                <a:ea typeface="Calibri"/>
                <a:cs typeface="Calibri"/>
                <a:sym typeface="Calibri"/>
              </a:rPr>
              <a:t>Sustainability</a:t>
            </a:r>
          </a:p>
          <a:p>
            <a:pPr lvl="0" rtl="0">
              <a:spcBef>
                <a:spcPts val="0"/>
              </a:spcBef>
              <a:buNone/>
            </a:pPr>
            <a:r>
              <a:rPr lang="en" sz="2400">
                <a:solidFill>
                  <a:srgbClr val="75787B"/>
                </a:solidFill>
                <a:latin typeface="Calibri"/>
                <a:ea typeface="Calibri"/>
                <a:cs typeface="Calibri"/>
                <a:sym typeface="Calibri"/>
              </a:rPr>
              <a:t>Evaluation</a:t>
            </a:r>
          </a:p>
          <a:p>
            <a:pPr lvl="0" rtl="0">
              <a:spcBef>
                <a:spcPts val="0"/>
              </a:spcBef>
              <a:buNone/>
            </a:pPr>
            <a:r>
              <a:rPr lang="en" sz="2400">
                <a:solidFill>
                  <a:srgbClr val="75787B"/>
                </a:solidFill>
                <a:latin typeface="Calibri"/>
                <a:ea typeface="Calibri"/>
                <a:cs typeface="Calibri"/>
                <a:sym typeface="Calibri"/>
              </a:rPr>
              <a:t>Communication</a:t>
            </a:r>
          </a:p>
          <a:p>
            <a:pPr lvl="0">
              <a:spcBef>
                <a:spcPts val="0"/>
              </a:spcBef>
              <a:buNone/>
            </a:pPr>
            <a:endParaRPr sz="2400">
              <a:solidFill>
                <a:srgbClr val="75787B"/>
              </a:solidFill>
              <a:latin typeface="Calibri"/>
              <a:ea typeface="Calibri"/>
              <a:cs typeface="Calibri"/>
              <a:sym typeface="Calibri"/>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a:spLocks noGrp="1"/>
          </p:cNvSpPr>
          <p:nvPr>
            <p:ph type="title"/>
          </p:nvPr>
        </p:nvSpPr>
        <p:spPr>
          <a:xfrm>
            <a:off x="311700" y="555600"/>
            <a:ext cx="8513400" cy="1092300"/>
          </a:xfrm>
          <a:prstGeom prst="rect">
            <a:avLst/>
          </a:prstGeom>
        </p:spPr>
        <p:txBody>
          <a:bodyPr lIns="91425" tIns="91425" rIns="91425" bIns="91425" anchor="b" anchorCtr="0">
            <a:noAutofit/>
          </a:bodyPr>
          <a:lstStyle/>
          <a:p>
            <a:pPr lvl="0" algn="ctr" rtl="0">
              <a:spcBef>
                <a:spcPts val="0"/>
              </a:spcBef>
              <a:buNone/>
            </a:pPr>
            <a:r>
              <a:rPr lang="en" sz="3600" b="1">
                <a:latin typeface="Calibri"/>
                <a:ea typeface="Calibri"/>
                <a:cs typeface="Calibri"/>
                <a:sym typeface="Calibri"/>
              </a:rPr>
              <a:t>The Impetus for Creating an </a:t>
            </a:r>
            <a:br>
              <a:rPr lang="en" sz="3600" b="1">
                <a:latin typeface="Calibri"/>
                <a:ea typeface="Calibri"/>
                <a:cs typeface="Calibri"/>
                <a:sym typeface="Calibri"/>
              </a:rPr>
            </a:br>
            <a:r>
              <a:rPr lang="en" sz="3600" b="1">
                <a:latin typeface="Calibri"/>
                <a:ea typeface="Calibri"/>
                <a:cs typeface="Calibri"/>
                <a:sym typeface="Calibri"/>
              </a:rPr>
              <a:t>Education Technology Vision</a:t>
            </a:r>
          </a:p>
        </p:txBody>
      </p:sp>
      <p:pic>
        <p:nvPicPr>
          <p:cNvPr id="879" name="Shape 879"/>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880" name="Shape 880"/>
          <p:cNvPicPr preferRelativeResize="0"/>
          <p:nvPr/>
        </p:nvPicPr>
        <p:blipFill>
          <a:blip r:embed="rId4">
            <a:alphaModFix/>
          </a:blip>
          <a:stretch>
            <a:fillRect/>
          </a:stretch>
        </p:blipFill>
        <p:spPr>
          <a:xfrm>
            <a:off x="2021409" y="1647909"/>
            <a:ext cx="4600824" cy="306164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Shape 885"/>
          <p:cNvSpPr txBox="1">
            <a:spLocks noGrp="1"/>
          </p:cNvSpPr>
          <p:nvPr>
            <p:ph type="title"/>
          </p:nvPr>
        </p:nvSpPr>
        <p:spPr>
          <a:xfrm>
            <a:off x="311700" y="555600"/>
            <a:ext cx="8353800" cy="755699"/>
          </a:xfrm>
          <a:prstGeom prst="rect">
            <a:avLst/>
          </a:prstGeom>
        </p:spPr>
        <p:txBody>
          <a:bodyPr lIns="91425" tIns="91425" rIns="91425" bIns="91425" anchor="b" anchorCtr="0">
            <a:noAutofit/>
          </a:bodyPr>
          <a:lstStyle/>
          <a:p>
            <a:pPr lvl="0" algn="ctr" rtl="0">
              <a:spcBef>
                <a:spcPts val="0"/>
              </a:spcBef>
              <a:buNone/>
            </a:pPr>
            <a:r>
              <a:rPr lang="en" sz="3600" b="1">
                <a:latin typeface="Calibri"/>
                <a:ea typeface="Calibri"/>
                <a:cs typeface="Calibri"/>
                <a:sym typeface="Calibri"/>
              </a:rPr>
              <a:t>Responsibility for the Vision</a:t>
            </a:r>
          </a:p>
        </p:txBody>
      </p:sp>
      <p:pic>
        <p:nvPicPr>
          <p:cNvPr id="886" name="Shape 886"/>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Shape 891"/>
          <p:cNvSpPr txBox="1">
            <a:spLocks noGrp="1"/>
          </p:cNvSpPr>
          <p:nvPr>
            <p:ph type="title"/>
          </p:nvPr>
        </p:nvSpPr>
        <p:spPr>
          <a:xfrm>
            <a:off x="311700" y="555600"/>
            <a:ext cx="8327399"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How the Vision Supports the Organization</a:t>
            </a:r>
          </a:p>
        </p:txBody>
      </p:sp>
      <p:sp>
        <p:nvSpPr>
          <p:cNvPr id="892" name="Shape 892"/>
          <p:cNvSpPr txBox="1">
            <a:spLocks noGrp="1"/>
          </p:cNvSpPr>
          <p:nvPr>
            <p:ph type="body" idx="1"/>
          </p:nvPr>
        </p:nvSpPr>
        <p:spPr>
          <a:xfrm>
            <a:off x="311700" y="1389600"/>
            <a:ext cx="8273999" cy="3179400"/>
          </a:xfrm>
          <a:prstGeom prst="rect">
            <a:avLst/>
          </a:prstGeom>
        </p:spPr>
        <p:txBody>
          <a:bodyPr lIns="91425" tIns="91425" rIns="91425" bIns="91425" anchor="t" anchorCtr="0">
            <a:noAutofit/>
          </a:bodyPr>
          <a:lstStyle/>
          <a:p>
            <a:pPr marL="457200" lvl="0" indent="-381000" rtl="0">
              <a:spcBef>
                <a:spcPts val="0"/>
              </a:spcBef>
              <a:buSzPct val="100000"/>
            </a:pPr>
            <a:r>
              <a:rPr lang="en" sz="2400"/>
              <a:t>Focus</a:t>
            </a:r>
          </a:p>
          <a:p>
            <a:pPr marL="457200" lvl="0" indent="-381000" rtl="0">
              <a:spcBef>
                <a:spcPts val="0"/>
              </a:spcBef>
              <a:buSzPct val="100000"/>
            </a:pPr>
            <a:r>
              <a:rPr lang="en" sz="2400"/>
              <a:t>Validates Actions</a:t>
            </a:r>
          </a:p>
          <a:p>
            <a:pPr marL="457200" lvl="0" indent="-381000" rtl="0">
              <a:spcBef>
                <a:spcPts val="0"/>
              </a:spcBef>
              <a:buSzPct val="100000"/>
            </a:pPr>
            <a:r>
              <a:rPr lang="en" sz="2400"/>
              <a:t>Supports Long and Short-Term Decision Making</a:t>
            </a:r>
          </a:p>
          <a:p>
            <a:pPr marL="457200" lvl="0" indent="-381000" rtl="0">
              <a:spcBef>
                <a:spcPts val="0"/>
              </a:spcBef>
              <a:buSzPct val="100000"/>
            </a:pPr>
            <a:r>
              <a:rPr lang="en" sz="2400"/>
              <a:t>Digging Out</a:t>
            </a:r>
          </a:p>
          <a:p>
            <a:pPr marL="457200" lvl="0" indent="-381000" rtl="0">
              <a:spcBef>
                <a:spcPts val="0"/>
              </a:spcBef>
              <a:buSzPct val="100000"/>
            </a:pPr>
            <a:r>
              <a:rPr lang="en" sz="2400"/>
              <a:t>Funding</a:t>
            </a:r>
          </a:p>
          <a:p>
            <a:pPr marL="457200" lvl="0" indent="-381000" rtl="0">
              <a:spcBef>
                <a:spcPts val="0"/>
              </a:spcBef>
              <a:buSzPct val="100000"/>
            </a:pPr>
            <a:r>
              <a:rPr lang="en" sz="2400"/>
              <a:t>Proactive Engagement</a:t>
            </a:r>
          </a:p>
          <a:p>
            <a:pPr marL="457200" lvl="0" indent="-381000" rtl="0">
              <a:spcBef>
                <a:spcPts val="0"/>
              </a:spcBef>
              <a:buSzPct val="100000"/>
            </a:pPr>
            <a:r>
              <a:rPr lang="en" sz="2400"/>
              <a:t>Instruction</a:t>
            </a:r>
          </a:p>
        </p:txBody>
      </p:sp>
      <p:pic>
        <p:nvPicPr>
          <p:cNvPr id="893" name="Shape 893"/>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311700" y="555600"/>
            <a:ext cx="82971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Michael Casey</a:t>
            </a:r>
          </a:p>
        </p:txBody>
      </p:sp>
      <p:sp>
        <p:nvSpPr>
          <p:cNvPr id="772" name="Shape 772"/>
          <p:cNvSpPr txBox="1">
            <a:spLocks noGrp="1"/>
          </p:cNvSpPr>
          <p:nvPr>
            <p:ph type="body" idx="1"/>
          </p:nvPr>
        </p:nvSpPr>
        <p:spPr>
          <a:xfrm>
            <a:off x="311700" y="1389600"/>
            <a:ext cx="8297100" cy="3179400"/>
          </a:xfrm>
          <a:prstGeom prst="rect">
            <a:avLst/>
          </a:prstGeom>
        </p:spPr>
        <p:txBody>
          <a:bodyPr lIns="91425" tIns="91425" rIns="91425" bIns="91425" anchor="t" anchorCtr="0">
            <a:noAutofit/>
          </a:bodyPr>
          <a:lstStyle/>
          <a:p>
            <a:pPr lvl="0" rtl="0">
              <a:spcBef>
                <a:spcPts val="0"/>
              </a:spcBef>
              <a:buNone/>
            </a:pPr>
            <a:r>
              <a:rPr lang="en" sz="2400">
                <a:latin typeface="Calibri"/>
                <a:ea typeface="Calibri"/>
                <a:cs typeface="Calibri"/>
                <a:sym typeface="Calibri"/>
              </a:rPr>
              <a:t>35 Years in Education: </a:t>
            </a:r>
          </a:p>
          <a:p>
            <a:pPr lvl="0" rtl="0">
              <a:spcBef>
                <a:spcPts val="0"/>
              </a:spcBef>
              <a:buNone/>
            </a:pPr>
            <a:r>
              <a:rPr lang="en" sz="2400">
                <a:latin typeface="Calibri"/>
                <a:ea typeface="Calibri"/>
                <a:cs typeface="Calibri"/>
                <a:sym typeface="Calibri"/>
              </a:rPr>
              <a:t>Teacher, Resource Teacher, EdTech Program Manager,</a:t>
            </a:r>
          </a:p>
          <a:p>
            <a:pPr lvl="0" rtl="0">
              <a:spcBef>
                <a:spcPts val="0"/>
              </a:spcBef>
              <a:buNone/>
            </a:pPr>
            <a:r>
              <a:rPr lang="en" sz="2400">
                <a:latin typeface="Calibri"/>
                <a:ea typeface="Calibri"/>
                <a:cs typeface="Calibri"/>
                <a:sym typeface="Calibri"/>
              </a:rPr>
              <a:t>Executive Director IT</a:t>
            </a:r>
          </a:p>
          <a:p>
            <a:pPr lvl="0" rtl="0">
              <a:spcBef>
                <a:spcPts val="0"/>
              </a:spcBef>
              <a:buNone/>
            </a:pPr>
            <a:r>
              <a:rPr lang="en" sz="2400">
                <a:latin typeface="Calibri"/>
                <a:ea typeface="Calibri"/>
                <a:cs typeface="Calibri"/>
                <a:sym typeface="Calibri"/>
              </a:rPr>
              <a:t>Author: </a:t>
            </a:r>
            <a:r>
              <a:rPr lang="en" sz="2400" b="1">
                <a:latin typeface="Calibri"/>
                <a:ea typeface="Calibri"/>
                <a:cs typeface="Calibri"/>
                <a:sym typeface="Calibri"/>
              </a:rPr>
              <a:t>N3XT Practices</a:t>
            </a:r>
            <a:r>
              <a:rPr lang="en" sz="2400">
                <a:latin typeface="Calibri"/>
                <a:ea typeface="Calibri"/>
                <a:cs typeface="Calibri"/>
                <a:sym typeface="Calibri"/>
              </a:rPr>
              <a:t>, </a:t>
            </a:r>
            <a:r>
              <a:rPr lang="en" sz="2400" b="1">
                <a:latin typeface="Calibri"/>
                <a:ea typeface="Calibri"/>
                <a:cs typeface="Calibri"/>
                <a:sym typeface="Calibri"/>
              </a:rPr>
              <a:t>VISION</a:t>
            </a:r>
          </a:p>
          <a:p>
            <a:pPr lvl="0" rtl="0">
              <a:spcBef>
                <a:spcPts val="0"/>
              </a:spcBef>
              <a:buNone/>
            </a:pPr>
            <a:r>
              <a:rPr lang="en" sz="2400">
                <a:latin typeface="Calibri"/>
                <a:ea typeface="Calibri"/>
                <a:cs typeface="Calibri"/>
                <a:sym typeface="Calibri"/>
              </a:rPr>
              <a:t>President/CEO Eire Group</a:t>
            </a:r>
          </a:p>
        </p:txBody>
      </p:sp>
      <p:pic>
        <p:nvPicPr>
          <p:cNvPr id="773" name="Shape 773"/>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Shape 898"/>
          <p:cNvSpPr txBox="1">
            <a:spLocks noGrp="1"/>
          </p:cNvSpPr>
          <p:nvPr>
            <p:ph type="title"/>
          </p:nvPr>
        </p:nvSpPr>
        <p:spPr>
          <a:xfrm>
            <a:off x="311700" y="555600"/>
            <a:ext cx="83538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What is Your District’s Vision</a:t>
            </a:r>
          </a:p>
        </p:txBody>
      </p:sp>
      <p:sp>
        <p:nvSpPr>
          <p:cNvPr id="899" name="Shape 899"/>
          <p:cNvSpPr txBox="1">
            <a:spLocks noGrp="1"/>
          </p:cNvSpPr>
          <p:nvPr>
            <p:ph type="body" idx="1"/>
          </p:nvPr>
        </p:nvSpPr>
        <p:spPr>
          <a:xfrm>
            <a:off x="311700" y="1389600"/>
            <a:ext cx="7450200" cy="3179400"/>
          </a:xfrm>
          <a:prstGeom prst="rect">
            <a:avLst/>
          </a:prstGeom>
        </p:spPr>
        <p:txBody>
          <a:bodyPr lIns="91425" tIns="91425" rIns="91425" bIns="91425" anchor="t" anchorCtr="0">
            <a:noAutofit/>
          </a:bodyPr>
          <a:lstStyle/>
          <a:p>
            <a:pPr marL="457200" lvl="0" indent="-381000" rtl="0">
              <a:spcBef>
                <a:spcPts val="0"/>
              </a:spcBef>
              <a:buSzPct val="100000"/>
              <a:buFont typeface="Calibri"/>
            </a:pPr>
            <a:r>
              <a:rPr lang="en" sz="2400">
                <a:latin typeface="Calibri"/>
                <a:ea typeface="Calibri"/>
                <a:cs typeface="Calibri"/>
                <a:sym typeface="Calibri"/>
              </a:rPr>
              <a:t>What are students doing?</a:t>
            </a:r>
          </a:p>
          <a:p>
            <a:pPr marL="457200" lvl="0" indent="-381000" rtl="0">
              <a:spcBef>
                <a:spcPts val="0"/>
              </a:spcBef>
              <a:buSzPct val="100000"/>
              <a:buFont typeface="Calibri"/>
            </a:pPr>
            <a:r>
              <a:rPr lang="en" sz="2400">
                <a:latin typeface="Calibri"/>
                <a:ea typeface="Calibri"/>
                <a:cs typeface="Calibri"/>
                <a:sym typeface="Calibri"/>
              </a:rPr>
              <a:t>Teachers?</a:t>
            </a:r>
          </a:p>
          <a:p>
            <a:pPr marL="457200" lvl="0" indent="-381000" rtl="0">
              <a:spcBef>
                <a:spcPts val="0"/>
              </a:spcBef>
              <a:buSzPct val="100000"/>
              <a:buFont typeface="Calibri"/>
            </a:pPr>
            <a:r>
              <a:rPr lang="en" sz="2400">
                <a:latin typeface="Calibri"/>
                <a:ea typeface="Calibri"/>
                <a:cs typeface="Calibri"/>
                <a:sym typeface="Calibri"/>
              </a:rPr>
              <a:t>Principals?</a:t>
            </a:r>
          </a:p>
          <a:p>
            <a:pPr marL="457200" lvl="0" indent="-381000" rtl="0">
              <a:spcBef>
                <a:spcPts val="0"/>
              </a:spcBef>
              <a:buSzPct val="100000"/>
              <a:buFont typeface="Calibri"/>
            </a:pPr>
            <a:r>
              <a:rPr lang="en" sz="2400">
                <a:latin typeface="Calibri"/>
                <a:ea typeface="Calibri"/>
                <a:cs typeface="Calibri"/>
                <a:sym typeface="Calibri"/>
              </a:rPr>
              <a:t>If a visitor walked onto campus, what impression would they have?</a:t>
            </a:r>
          </a:p>
        </p:txBody>
      </p:sp>
      <p:pic>
        <p:nvPicPr>
          <p:cNvPr id="900" name="Shape 900"/>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a:off x="311700" y="555600"/>
            <a:ext cx="8367000" cy="1544400"/>
          </a:xfrm>
          <a:prstGeom prst="rect">
            <a:avLst/>
          </a:prstGeom>
        </p:spPr>
        <p:txBody>
          <a:bodyPr lIns="91425" tIns="91425" rIns="91425" bIns="91425" anchor="b" anchorCtr="0">
            <a:noAutofit/>
          </a:bodyPr>
          <a:lstStyle/>
          <a:p>
            <a:pPr lvl="0" algn="ctr" rtl="0">
              <a:spcBef>
                <a:spcPts val="0"/>
              </a:spcBef>
              <a:buClr>
                <a:schemeClr val="dk1"/>
              </a:buClr>
              <a:buSzPct val="25000"/>
              <a:buFont typeface="Open Sans"/>
              <a:buNone/>
            </a:pPr>
            <a:r>
              <a:rPr lang="en" sz="3600" b="1">
                <a:solidFill>
                  <a:schemeClr val="dk2"/>
                </a:solidFill>
                <a:latin typeface="Calibri"/>
                <a:ea typeface="Calibri"/>
                <a:cs typeface="Calibri"/>
                <a:sym typeface="Calibri"/>
              </a:rPr>
              <a:t>A Curriculum Approach to </a:t>
            </a:r>
            <a:br>
              <a:rPr lang="en" sz="3600" b="1">
                <a:solidFill>
                  <a:schemeClr val="dk2"/>
                </a:solidFill>
                <a:latin typeface="Calibri"/>
                <a:ea typeface="Calibri"/>
                <a:cs typeface="Calibri"/>
                <a:sym typeface="Calibri"/>
              </a:rPr>
            </a:br>
            <a:r>
              <a:rPr lang="en" sz="3600" b="1">
                <a:solidFill>
                  <a:schemeClr val="dk2"/>
                </a:solidFill>
                <a:latin typeface="Calibri"/>
                <a:ea typeface="Calibri"/>
                <a:cs typeface="Calibri"/>
                <a:sym typeface="Calibri"/>
              </a:rPr>
              <a:t>Technology Integration</a:t>
            </a:r>
          </a:p>
          <a:p>
            <a:pPr lvl="0" rtl="0">
              <a:spcBef>
                <a:spcPts val="0"/>
              </a:spcBef>
              <a:buNone/>
            </a:pPr>
            <a:endParaRPr/>
          </a:p>
        </p:txBody>
      </p:sp>
      <p:pic>
        <p:nvPicPr>
          <p:cNvPr id="906" name="Shape 906"/>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Shape 911"/>
          <p:cNvSpPr txBox="1">
            <a:spLocks noGrp="1"/>
          </p:cNvSpPr>
          <p:nvPr>
            <p:ph type="subTitle" idx="1"/>
          </p:nvPr>
        </p:nvSpPr>
        <p:spPr>
          <a:xfrm>
            <a:off x="1038675" y="1078575"/>
            <a:ext cx="7455900" cy="2986200"/>
          </a:xfrm>
          <a:prstGeom prst="rect">
            <a:avLst/>
          </a:prstGeom>
        </p:spPr>
        <p:txBody>
          <a:bodyPr lIns="91425" tIns="91425" rIns="91425" bIns="91425" anchor="ctr" anchorCtr="0">
            <a:noAutofit/>
          </a:bodyPr>
          <a:lstStyle/>
          <a:p>
            <a:pPr lvl="0" rtl="0">
              <a:spcBef>
                <a:spcPts val="0"/>
              </a:spcBef>
              <a:buNone/>
            </a:pPr>
            <a:r>
              <a:rPr lang="en"/>
              <a:t>The most important relationship in your organization that will help ensure successful technology integration, is that between </a:t>
            </a:r>
            <a:r>
              <a:rPr lang="en">
                <a:solidFill>
                  <a:srgbClr val="4285F4"/>
                </a:solidFill>
              </a:rPr>
              <a:t>Curriculum and Instruction</a:t>
            </a:r>
            <a:r>
              <a:rPr lang="en"/>
              <a:t> </a:t>
            </a:r>
            <a:r>
              <a:rPr lang="en">
                <a:solidFill>
                  <a:srgbClr val="75787B"/>
                </a:solidFill>
              </a:rPr>
              <a:t>and </a:t>
            </a:r>
            <a:r>
              <a:rPr lang="en">
                <a:solidFill>
                  <a:srgbClr val="4285F4"/>
                </a:solidFill>
              </a:rPr>
              <a:t>Information Technology</a:t>
            </a:r>
            <a:r>
              <a:rPr lang="en"/>
              <a: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Shape 916"/>
          <p:cNvSpPr txBox="1">
            <a:spLocks noGrp="1"/>
          </p:cNvSpPr>
          <p:nvPr>
            <p:ph type="title"/>
          </p:nvPr>
        </p:nvSpPr>
        <p:spPr>
          <a:xfrm>
            <a:off x="311700" y="555600"/>
            <a:ext cx="83406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Why we hate IT</a:t>
            </a:r>
          </a:p>
        </p:txBody>
      </p:sp>
      <p:sp>
        <p:nvSpPr>
          <p:cNvPr id="917" name="Shape 917"/>
          <p:cNvSpPr txBox="1">
            <a:spLocks noGrp="1"/>
          </p:cNvSpPr>
          <p:nvPr>
            <p:ph type="body" idx="1"/>
          </p:nvPr>
        </p:nvSpPr>
        <p:spPr>
          <a:xfrm>
            <a:off x="311700" y="1389600"/>
            <a:ext cx="6679199" cy="3179400"/>
          </a:xfrm>
          <a:prstGeom prst="rect">
            <a:avLst/>
          </a:prstGeom>
        </p:spPr>
        <p:txBody>
          <a:bodyPr lIns="91425" tIns="91425" rIns="91425" bIns="91425" anchor="t" anchorCtr="0">
            <a:noAutofit/>
          </a:bodyPr>
          <a:lstStyle/>
          <a:p>
            <a:pPr marL="457200" lvl="0" indent="-381000" rtl="0">
              <a:lnSpc>
                <a:spcPct val="100000"/>
              </a:lnSpc>
              <a:spcBef>
                <a:spcPts val="0"/>
              </a:spcBef>
              <a:spcAft>
                <a:spcPts val="0"/>
              </a:spcAft>
              <a:buClr>
                <a:schemeClr val="dk1"/>
              </a:buClr>
              <a:buSzPct val="100000"/>
              <a:buFont typeface="Calibri"/>
            </a:pPr>
            <a:r>
              <a:rPr lang="en" sz="2400">
                <a:solidFill>
                  <a:schemeClr val="dk1"/>
                </a:solidFill>
                <a:latin typeface="Calibri"/>
                <a:ea typeface="Calibri"/>
                <a:cs typeface="Calibri"/>
                <a:sym typeface="Calibri"/>
              </a:rPr>
              <a:t>They won’t let us do what we want</a:t>
            </a:r>
          </a:p>
          <a:p>
            <a:pPr marL="457200" lvl="0" indent="-381000" rtl="0">
              <a:lnSpc>
                <a:spcPct val="100000"/>
              </a:lnSpc>
              <a:spcBef>
                <a:spcPts val="0"/>
              </a:spcBef>
              <a:spcAft>
                <a:spcPts val="0"/>
              </a:spcAft>
              <a:buClr>
                <a:schemeClr val="dk1"/>
              </a:buClr>
              <a:buSzPct val="100000"/>
              <a:buFont typeface="Calibri"/>
            </a:pPr>
            <a:r>
              <a:rPr lang="en" sz="2400">
                <a:solidFill>
                  <a:schemeClr val="dk1"/>
                </a:solidFill>
                <a:latin typeface="Calibri"/>
                <a:ea typeface="Calibri"/>
                <a:cs typeface="Calibri"/>
                <a:sym typeface="Calibri"/>
              </a:rPr>
              <a:t>They don’t speak our language</a:t>
            </a:r>
          </a:p>
          <a:p>
            <a:pPr marL="457200" lvl="0" indent="-381000" rtl="0">
              <a:lnSpc>
                <a:spcPct val="100000"/>
              </a:lnSpc>
              <a:spcBef>
                <a:spcPts val="0"/>
              </a:spcBef>
              <a:spcAft>
                <a:spcPts val="0"/>
              </a:spcAft>
              <a:buClr>
                <a:schemeClr val="dk1"/>
              </a:buClr>
              <a:buSzPct val="100000"/>
              <a:buFont typeface="Calibri"/>
            </a:pPr>
            <a:r>
              <a:rPr lang="en" sz="2400">
                <a:solidFill>
                  <a:schemeClr val="dk1"/>
                </a:solidFill>
                <a:latin typeface="Calibri"/>
                <a:ea typeface="Calibri"/>
                <a:cs typeface="Calibri"/>
                <a:sym typeface="Calibri"/>
              </a:rPr>
              <a:t>Everything costs too much the way they want to do it - can’t I just go to Fry’s</a:t>
            </a:r>
          </a:p>
          <a:p>
            <a:pPr marL="457200" lvl="0" indent="-381000" rtl="0">
              <a:lnSpc>
                <a:spcPct val="100000"/>
              </a:lnSpc>
              <a:spcBef>
                <a:spcPts val="0"/>
              </a:spcBef>
              <a:spcAft>
                <a:spcPts val="0"/>
              </a:spcAft>
              <a:buClr>
                <a:schemeClr val="dk1"/>
              </a:buClr>
              <a:buSzPct val="100000"/>
              <a:buFont typeface="Calibri"/>
            </a:pPr>
            <a:r>
              <a:rPr lang="en" sz="2400">
                <a:solidFill>
                  <a:schemeClr val="dk1"/>
                </a:solidFill>
                <a:latin typeface="Calibri"/>
                <a:ea typeface="Calibri"/>
                <a:cs typeface="Calibri"/>
                <a:sym typeface="Calibri"/>
              </a:rPr>
              <a:t>Everything takes too much time - what’s all this planning about?</a:t>
            </a:r>
          </a:p>
          <a:p>
            <a:pPr lvl="0" rtl="0">
              <a:lnSpc>
                <a:spcPct val="200000"/>
              </a:lnSpc>
              <a:spcBef>
                <a:spcPts val="400"/>
              </a:spcBef>
              <a:spcAft>
                <a:spcPts val="0"/>
              </a:spcAft>
              <a:buNone/>
            </a:pPr>
            <a:endParaRPr sz="2400">
              <a:solidFill>
                <a:srgbClr val="6E6E6E"/>
              </a:solidFill>
              <a:latin typeface="Calibri"/>
              <a:ea typeface="Calibri"/>
              <a:cs typeface="Calibri"/>
              <a:sym typeface="Calibri"/>
            </a:endParaRPr>
          </a:p>
        </p:txBody>
      </p:sp>
      <p:pic>
        <p:nvPicPr>
          <p:cNvPr id="918" name="Shape 918"/>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919" name="Shape 919"/>
          <p:cNvPicPr preferRelativeResize="0"/>
          <p:nvPr/>
        </p:nvPicPr>
        <p:blipFill>
          <a:blip r:embed="rId4">
            <a:alphaModFix/>
          </a:blip>
          <a:stretch>
            <a:fillRect/>
          </a:stretch>
        </p:blipFill>
        <p:spPr>
          <a:xfrm>
            <a:off x="6603450" y="210550"/>
            <a:ext cx="2305050" cy="19812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Shape 924"/>
          <p:cNvSpPr/>
          <p:nvPr/>
        </p:nvSpPr>
        <p:spPr>
          <a:xfrm>
            <a:off x="0" y="324"/>
            <a:ext cx="9144000" cy="514349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pic>
        <p:nvPicPr>
          <p:cNvPr id="925" name="Shape 925"/>
          <p:cNvPicPr preferRelativeResize="0"/>
          <p:nvPr/>
        </p:nvPicPr>
        <p:blipFill>
          <a:blip r:embed="rId3">
            <a:alphaModFix amt="36000"/>
          </a:blip>
          <a:stretch>
            <a:fillRect/>
          </a:stretch>
        </p:blipFill>
        <p:spPr>
          <a:xfrm>
            <a:off x="-6700" y="0"/>
            <a:ext cx="9144000" cy="5143503"/>
          </a:xfrm>
          <a:prstGeom prst="rect">
            <a:avLst/>
          </a:prstGeom>
          <a:noFill/>
          <a:ln>
            <a:noFill/>
          </a:ln>
        </p:spPr>
      </p:pic>
      <p:sp>
        <p:nvSpPr>
          <p:cNvPr id="926" name="Shape 926"/>
          <p:cNvSpPr/>
          <p:nvPr/>
        </p:nvSpPr>
        <p:spPr>
          <a:xfrm>
            <a:off x="0" y="324"/>
            <a:ext cx="9144000" cy="5143499"/>
          </a:xfrm>
          <a:prstGeom prst="rect">
            <a:avLst/>
          </a:prstGeom>
          <a:solidFill>
            <a:srgbClr val="000000">
              <a:alpha val="65380"/>
            </a:srgbClr>
          </a:solidFill>
          <a:ln>
            <a:noFill/>
          </a:ln>
        </p:spPr>
        <p:txBody>
          <a:bodyPr lIns="91425" tIns="91425" rIns="91425" bIns="91425" anchor="ctr" anchorCtr="0">
            <a:noAutofit/>
          </a:bodyPr>
          <a:lstStyle/>
          <a:p>
            <a:pPr lvl="0">
              <a:spcBef>
                <a:spcPts val="0"/>
              </a:spcBef>
              <a:buNone/>
            </a:pPr>
            <a:endParaRPr/>
          </a:p>
        </p:txBody>
      </p:sp>
      <p:cxnSp>
        <p:nvCxnSpPr>
          <p:cNvPr id="927" name="Shape 927"/>
          <p:cNvCxnSpPr/>
          <p:nvPr/>
        </p:nvCxnSpPr>
        <p:spPr>
          <a:xfrm>
            <a:off x="612675" y="1791075"/>
            <a:ext cx="0" cy="1570799"/>
          </a:xfrm>
          <a:prstGeom prst="straightConnector1">
            <a:avLst/>
          </a:prstGeom>
          <a:noFill/>
          <a:ln w="9525" cap="flat" cmpd="sng">
            <a:solidFill>
              <a:schemeClr val="lt1"/>
            </a:solidFill>
            <a:prstDash val="solid"/>
            <a:round/>
            <a:headEnd type="none" w="lg" len="lg"/>
            <a:tailEnd type="none" w="lg" len="lg"/>
          </a:ln>
        </p:spPr>
      </p:cxnSp>
      <p:sp>
        <p:nvSpPr>
          <p:cNvPr id="928" name="Shape 928"/>
          <p:cNvSpPr txBox="1">
            <a:spLocks noGrp="1"/>
          </p:cNvSpPr>
          <p:nvPr>
            <p:ph type="subTitle" idx="1"/>
          </p:nvPr>
        </p:nvSpPr>
        <p:spPr>
          <a:xfrm>
            <a:off x="1038675" y="1078575"/>
            <a:ext cx="6571799" cy="2986200"/>
          </a:xfrm>
          <a:prstGeom prst="rect">
            <a:avLst/>
          </a:prstGeom>
        </p:spPr>
        <p:txBody>
          <a:bodyPr lIns="91425" tIns="91425" rIns="91425" bIns="91425" anchor="ctr" anchorCtr="0">
            <a:noAutofit/>
          </a:bodyPr>
          <a:lstStyle/>
          <a:p>
            <a:pPr lvl="0" rtl="0">
              <a:spcBef>
                <a:spcPts val="0"/>
              </a:spcBef>
              <a:buNone/>
            </a:pPr>
            <a:r>
              <a:rPr lang="en" sz="3600">
                <a:solidFill>
                  <a:schemeClr val="lt1"/>
                </a:solidFill>
              </a:rPr>
              <a:t>Focus on Curriculum Initiatives, not Technology Initiatives.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Shape 933"/>
          <p:cNvSpPr txBox="1">
            <a:spLocks noGrp="1"/>
          </p:cNvSpPr>
          <p:nvPr>
            <p:ph type="title"/>
          </p:nvPr>
        </p:nvSpPr>
        <p:spPr>
          <a:xfrm>
            <a:off x="311700" y="555600"/>
            <a:ext cx="83406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Strategic Planning</a:t>
            </a:r>
          </a:p>
        </p:txBody>
      </p:sp>
      <p:sp>
        <p:nvSpPr>
          <p:cNvPr id="934" name="Shape 934"/>
          <p:cNvSpPr txBox="1">
            <a:spLocks noGrp="1"/>
          </p:cNvSpPr>
          <p:nvPr>
            <p:ph type="body" idx="1"/>
          </p:nvPr>
        </p:nvSpPr>
        <p:spPr>
          <a:xfrm>
            <a:off x="311700" y="1389600"/>
            <a:ext cx="6679199" cy="3179400"/>
          </a:xfrm>
          <a:prstGeom prst="rect">
            <a:avLst/>
          </a:prstGeom>
        </p:spPr>
        <p:txBody>
          <a:bodyPr lIns="91425" tIns="91425" rIns="91425" bIns="91425" anchor="t" anchorCtr="0">
            <a:noAutofit/>
          </a:bodyPr>
          <a:lstStyle/>
          <a:p>
            <a:pPr lvl="0" rtl="0">
              <a:lnSpc>
                <a:spcPct val="200000"/>
              </a:lnSpc>
              <a:spcBef>
                <a:spcPts val="400"/>
              </a:spcBef>
              <a:spcAft>
                <a:spcPts val="0"/>
              </a:spcAft>
              <a:buClr>
                <a:schemeClr val="dk1"/>
              </a:buClr>
              <a:buSzPct val="45833"/>
              <a:buFont typeface="Arial"/>
              <a:buNone/>
            </a:pPr>
            <a:r>
              <a:rPr lang="en" sz="2400">
                <a:solidFill>
                  <a:srgbClr val="6E6E6E"/>
                </a:solidFill>
                <a:latin typeface="Calibri"/>
                <a:ea typeface="Calibri"/>
                <a:cs typeface="Calibri"/>
                <a:sym typeface="Calibri"/>
              </a:rPr>
              <a:t>3 Core Areas</a:t>
            </a:r>
          </a:p>
          <a:p>
            <a:pPr marL="342900" lvl="0" indent="-317500" rtl="0">
              <a:lnSpc>
                <a:spcPct val="200000"/>
              </a:lnSpc>
              <a:spcBef>
                <a:spcPts val="400"/>
              </a:spcBef>
              <a:spcAft>
                <a:spcPts val="0"/>
              </a:spcAft>
              <a:buClr>
                <a:schemeClr val="dk1"/>
              </a:buClr>
              <a:buSzPct val="100000"/>
              <a:buFont typeface="Calibri"/>
            </a:pPr>
            <a:r>
              <a:rPr lang="en" sz="2400">
                <a:solidFill>
                  <a:srgbClr val="6E6E6E"/>
                </a:solidFill>
                <a:latin typeface="Calibri"/>
                <a:ea typeface="Calibri"/>
                <a:cs typeface="Calibri"/>
                <a:sym typeface="Calibri"/>
              </a:rPr>
              <a:t>Curriculum and Instruction</a:t>
            </a:r>
          </a:p>
          <a:p>
            <a:pPr marL="342900" lvl="0" indent="-317500" rtl="0">
              <a:lnSpc>
                <a:spcPct val="200000"/>
              </a:lnSpc>
              <a:spcBef>
                <a:spcPts val="400"/>
              </a:spcBef>
              <a:spcAft>
                <a:spcPts val="0"/>
              </a:spcAft>
              <a:buClr>
                <a:schemeClr val="dk1"/>
              </a:buClr>
              <a:buSzPct val="100000"/>
              <a:buFont typeface="Calibri"/>
            </a:pPr>
            <a:r>
              <a:rPr lang="en" sz="2400">
                <a:solidFill>
                  <a:srgbClr val="6E6E6E"/>
                </a:solidFill>
                <a:latin typeface="Calibri"/>
                <a:ea typeface="Calibri"/>
                <a:cs typeface="Calibri"/>
                <a:sym typeface="Calibri"/>
              </a:rPr>
              <a:t>Technology</a:t>
            </a:r>
          </a:p>
          <a:p>
            <a:pPr marL="342900" lvl="0" indent="-317500" rtl="0">
              <a:lnSpc>
                <a:spcPct val="200000"/>
              </a:lnSpc>
              <a:spcBef>
                <a:spcPts val="400"/>
              </a:spcBef>
              <a:spcAft>
                <a:spcPts val="0"/>
              </a:spcAft>
              <a:buClr>
                <a:schemeClr val="dk1"/>
              </a:buClr>
              <a:buSzPct val="100000"/>
              <a:buFont typeface="Calibri"/>
            </a:pPr>
            <a:r>
              <a:rPr lang="en" sz="2400">
                <a:solidFill>
                  <a:srgbClr val="6E6E6E"/>
                </a:solidFill>
                <a:latin typeface="Calibri"/>
                <a:ea typeface="Calibri"/>
                <a:cs typeface="Calibri"/>
                <a:sym typeface="Calibri"/>
              </a:rPr>
              <a:t>Professional Learning</a:t>
            </a:r>
          </a:p>
        </p:txBody>
      </p:sp>
      <p:pic>
        <p:nvPicPr>
          <p:cNvPr id="935" name="Shape 935"/>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941" name="Shape 941"/>
          <p:cNvPicPr preferRelativeResize="0"/>
          <p:nvPr/>
        </p:nvPicPr>
        <p:blipFill>
          <a:blip r:embed="rId3">
            <a:alphaModFix/>
          </a:blip>
          <a:stretch>
            <a:fillRect/>
          </a:stretch>
        </p:blipFill>
        <p:spPr>
          <a:xfrm>
            <a:off x="1284361" y="171452"/>
            <a:ext cx="6290364" cy="4603505"/>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Shape 946"/>
          <p:cNvSpPr txBox="1">
            <a:spLocks noGrp="1"/>
          </p:cNvSpPr>
          <p:nvPr>
            <p:ph type="title"/>
          </p:nvPr>
        </p:nvSpPr>
        <p:spPr>
          <a:xfrm>
            <a:off x="311700" y="555600"/>
            <a:ext cx="8410800" cy="755699"/>
          </a:xfrm>
          <a:prstGeom prst="rect">
            <a:avLst/>
          </a:prstGeom>
        </p:spPr>
        <p:txBody>
          <a:bodyPr lIns="91425" tIns="91425" rIns="91425" bIns="91425" anchor="b" anchorCtr="0">
            <a:noAutofit/>
          </a:bodyPr>
          <a:lstStyle/>
          <a:p>
            <a:pPr lvl="0" rtl="0">
              <a:spcBef>
                <a:spcPts val="0"/>
              </a:spcBef>
              <a:buClr>
                <a:srgbClr val="222222"/>
              </a:buClr>
              <a:buSzPct val="25000"/>
              <a:buFont typeface="Open Sans"/>
              <a:buNone/>
            </a:pPr>
            <a:r>
              <a:rPr lang="en" sz="3600" b="1">
                <a:solidFill>
                  <a:srgbClr val="222222"/>
                </a:solidFill>
                <a:latin typeface="Calibri"/>
                <a:ea typeface="Calibri"/>
                <a:cs typeface="Calibri"/>
                <a:sym typeface="Calibri"/>
              </a:rPr>
              <a:t>Laser Focus and Commitment</a:t>
            </a:r>
          </a:p>
        </p:txBody>
      </p:sp>
      <p:sp>
        <p:nvSpPr>
          <p:cNvPr id="947" name="Shape 947"/>
          <p:cNvSpPr txBox="1">
            <a:spLocks noGrp="1"/>
          </p:cNvSpPr>
          <p:nvPr>
            <p:ph type="body" idx="1"/>
          </p:nvPr>
        </p:nvSpPr>
        <p:spPr>
          <a:xfrm>
            <a:off x="311700" y="1389600"/>
            <a:ext cx="6679199" cy="3179400"/>
          </a:xfrm>
          <a:prstGeom prst="rect">
            <a:avLst/>
          </a:prstGeom>
        </p:spPr>
        <p:txBody>
          <a:bodyPr lIns="91425" tIns="91425" rIns="91425" bIns="91425" anchor="t" anchorCtr="0">
            <a:noAutofit/>
          </a:bodyPr>
          <a:lstStyle/>
          <a:p>
            <a:pPr marL="457200" lvl="0" indent="-381000" rtl="0">
              <a:lnSpc>
                <a:spcPct val="200000"/>
              </a:lnSpc>
              <a:spcBef>
                <a:spcPts val="400"/>
              </a:spcBef>
              <a:spcAft>
                <a:spcPts val="0"/>
              </a:spcAft>
              <a:buClr>
                <a:srgbClr val="6E6E6E"/>
              </a:buClr>
              <a:buSzPct val="100000"/>
              <a:buFont typeface="Calibri"/>
            </a:pPr>
            <a:r>
              <a:rPr lang="en" sz="2400">
                <a:solidFill>
                  <a:srgbClr val="6E6E6E"/>
                </a:solidFill>
                <a:latin typeface="Calibri"/>
                <a:ea typeface="Calibri"/>
                <a:cs typeface="Calibri"/>
                <a:sym typeface="Calibri"/>
              </a:rPr>
              <a:t>Common Core Standards</a:t>
            </a:r>
          </a:p>
          <a:p>
            <a:pPr marL="457200" lvl="0" indent="-381000" rtl="0">
              <a:lnSpc>
                <a:spcPct val="200000"/>
              </a:lnSpc>
              <a:spcBef>
                <a:spcPts val="400"/>
              </a:spcBef>
              <a:spcAft>
                <a:spcPts val="0"/>
              </a:spcAft>
              <a:buClr>
                <a:srgbClr val="6E6E6E"/>
              </a:buClr>
              <a:buSzPct val="100000"/>
              <a:buFont typeface="Calibri"/>
            </a:pPr>
            <a:r>
              <a:rPr lang="en" sz="2400">
                <a:solidFill>
                  <a:srgbClr val="6E6E6E"/>
                </a:solidFill>
                <a:latin typeface="Calibri"/>
                <a:ea typeface="Calibri"/>
                <a:cs typeface="Calibri"/>
                <a:sym typeface="Calibri"/>
              </a:rPr>
              <a:t>Writing</a:t>
            </a:r>
          </a:p>
          <a:p>
            <a:pPr marL="457200" lvl="0" indent="-381000" rtl="0">
              <a:lnSpc>
                <a:spcPct val="200000"/>
              </a:lnSpc>
              <a:spcBef>
                <a:spcPts val="400"/>
              </a:spcBef>
              <a:spcAft>
                <a:spcPts val="0"/>
              </a:spcAft>
              <a:buClr>
                <a:srgbClr val="6E6E6E"/>
              </a:buClr>
              <a:buSzPct val="100000"/>
              <a:buFont typeface="Calibri"/>
            </a:pPr>
            <a:r>
              <a:rPr lang="en" sz="2400">
                <a:solidFill>
                  <a:srgbClr val="6E6E6E"/>
                </a:solidFill>
                <a:latin typeface="Calibri"/>
                <a:ea typeface="Calibri"/>
                <a:cs typeface="Calibri"/>
                <a:sym typeface="Calibri"/>
              </a:rPr>
              <a:t>Professional Learning Model</a:t>
            </a:r>
          </a:p>
          <a:p>
            <a:pPr marL="914400" lvl="1" indent="-381000" rtl="0">
              <a:lnSpc>
                <a:spcPct val="200000"/>
              </a:lnSpc>
              <a:spcBef>
                <a:spcPts val="400"/>
              </a:spcBef>
              <a:spcAft>
                <a:spcPts val="0"/>
              </a:spcAft>
              <a:buClr>
                <a:srgbClr val="6E6E6E"/>
              </a:buClr>
              <a:buSzPct val="100000"/>
              <a:buFont typeface="Calibri"/>
            </a:pPr>
            <a:r>
              <a:rPr lang="en" sz="2400">
                <a:solidFill>
                  <a:srgbClr val="6E6E6E"/>
                </a:solidFill>
                <a:latin typeface="Calibri"/>
                <a:ea typeface="Calibri"/>
                <a:cs typeface="Calibri"/>
                <a:sym typeface="Calibri"/>
              </a:rPr>
              <a:t>Writing, Technology, 21st Century Skills</a:t>
            </a:r>
          </a:p>
        </p:txBody>
      </p:sp>
      <p:pic>
        <p:nvPicPr>
          <p:cNvPr id="948" name="Shape 948"/>
          <p:cNvPicPr preferRelativeResize="0"/>
          <p:nvPr/>
        </p:nvPicPr>
        <p:blipFill>
          <a:blip r:embed="rId3">
            <a:alphaModFix/>
          </a:blip>
          <a:stretch>
            <a:fillRect/>
          </a:stretch>
        </p:blipFill>
        <p:spPr>
          <a:xfrm>
            <a:off x="5596525" y="1389599"/>
            <a:ext cx="2974475" cy="2229900"/>
          </a:xfrm>
          <a:prstGeom prst="rect">
            <a:avLst/>
          </a:prstGeom>
          <a:noFill/>
          <a:ln>
            <a:noFill/>
          </a:ln>
        </p:spPr>
      </p:pic>
      <p:pic>
        <p:nvPicPr>
          <p:cNvPr id="949" name="Shape 949"/>
          <p:cNvPicPr preferRelativeResize="0"/>
          <p:nvPr/>
        </p:nvPicPr>
        <p:blipFill>
          <a:blip r:embed="rId4">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Shape 954"/>
          <p:cNvSpPr txBox="1">
            <a:spLocks noGrp="1"/>
          </p:cNvSpPr>
          <p:nvPr>
            <p:ph type="title"/>
          </p:nvPr>
        </p:nvSpPr>
        <p:spPr>
          <a:xfrm>
            <a:off x="311700" y="555600"/>
            <a:ext cx="8363099"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Professional Learning</a:t>
            </a:r>
          </a:p>
        </p:txBody>
      </p:sp>
      <p:sp>
        <p:nvSpPr>
          <p:cNvPr id="955" name="Shape 955"/>
          <p:cNvSpPr txBox="1">
            <a:spLocks noGrp="1"/>
          </p:cNvSpPr>
          <p:nvPr>
            <p:ph type="body" idx="1"/>
          </p:nvPr>
        </p:nvSpPr>
        <p:spPr>
          <a:xfrm>
            <a:off x="311700" y="1389600"/>
            <a:ext cx="6244199" cy="3179400"/>
          </a:xfrm>
          <a:prstGeom prst="rect">
            <a:avLst/>
          </a:prstGeom>
        </p:spPr>
        <p:txBody>
          <a:bodyPr lIns="91425" tIns="91425" rIns="91425" bIns="91425" anchor="t" anchorCtr="0">
            <a:noAutofit/>
          </a:bodyPr>
          <a:lstStyle/>
          <a:p>
            <a:pPr marL="457200" marR="0" lvl="0" indent="-381000" algn="l" rtl="0">
              <a:lnSpc>
                <a:spcPct val="200000"/>
              </a:lnSpc>
              <a:spcBef>
                <a:spcPts val="400"/>
              </a:spcBef>
              <a:spcAft>
                <a:spcPts val="0"/>
              </a:spcAft>
              <a:buClr>
                <a:srgbClr val="6E6E6E"/>
              </a:buClr>
              <a:buSzPct val="100000"/>
              <a:buFont typeface="Calibri"/>
            </a:pPr>
            <a:r>
              <a:rPr lang="en" sz="2400">
                <a:solidFill>
                  <a:srgbClr val="6E6E6E"/>
                </a:solidFill>
                <a:latin typeface="Calibri"/>
                <a:ea typeface="Calibri"/>
                <a:cs typeface="Calibri"/>
                <a:sym typeface="Calibri"/>
              </a:rPr>
              <a:t>40 Hours/Teacher</a:t>
            </a:r>
          </a:p>
          <a:p>
            <a:pPr marL="457200" marR="0" lvl="0" indent="-381000" algn="l" rtl="0">
              <a:lnSpc>
                <a:spcPct val="200000"/>
              </a:lnSpc>
              <a:spcBef>
                <a:spcPts val="400"/>
              </a:spcBef>
              <a:spcAft>
                <a:spcPts val="0"/>
              </a:spcAft>
              <a:buClr>
                <a:srgbClr val="6E6E6E"/>
              </a:buClr>
              <a:buSzPct val="100000"/>
              <a:buFont typeface="Calibri"/>
            </a:pPr>
            <a:r>
              <a:rPr lang="en" sz="2400">
                <a:solidFill>
                  <a:srgbClr val="6E6E6E"/>
                </a:solidFill>
                <a:latin typeface="Calibri"/>
                <a:ea typeface="Calibri"/>
                <a:cs typeface="Calibri"/>
                <a:sym typeface="Calibri"/>
              </a:rPr>
              <a:t>Summer</a:t>
            </a:r>
          </a:p>
          <a:p>
            <a:pPr marL="457200" marR="0" lvl="0" indent="-381000" algn="l" rtl="0">
              <a:lnSpc>
                <a:spcPct val="200000"/>
              </a:lnSpc>
              <a:spcBef>
                <a:spcPts val="400"/>
              </a:spcBef>
              <a:spcAft>
                <a:spcPts val="0"/>
              </a:spcAft>
              <a:buClr>
                <a:srgbClr val="6E6E6E"/>
              </a:buClr>
              <a:buSzPct val="100000"/>
              <a:buFont typeface="Calibri"/>
            </a:pPr>
            <a:r>
              <a:rPr lang="en" sz="2400">
                <a:solidFill>
                  <a:srgbClr val="6E6E6E"/>
                </a:solidFill>
                <a:latin typeface="Calibri"/>
                <a:ea typeface="Calibri"/>
                <a:cs typeface="Calibri"/>
                <a:sym typeface="Calibri"/>
              </a:rPr>
              <a:t>Substitutes</a:t>
            </a:r>
          </a:p>
          <a:p>
            <a:pPr marL="457200" marR="0" lvl="0" indent="-381000" algn="l" rtl="0">
              <a:lnSpc>
                <a:spcPct val="200000"/>
              </a:lnSpc>
              <a:spcBef>
                <a:spcPts val="400"/>
              </a:spcBef>
              <a:spcAft>
                <a:spcPts val="0"/>
              </a:spcAft>
              <a:buClr>
                <a:srgbClr val="6E6E6E"/>
              </a:buClr>
              <a:buSzPct val="100000"/>
              <a:buFont typeface="Calibri"/>
            </a:pPr>
            <a:r>
              <a:rPr lang="en" sz="2400">
                <a:solidFill>
                  <a:srgbClr val="6E6E6E"/>
                </a:solidFill>
                <a:latin typeface="Calibri"/>
                <a:ea typeface="Calibri"/>
                <a:cs typeface="Calibri"/>
                <a:sym typeface="Calibri"/>
              </a:rPr>
              <a:t>Conferences</a:t>
            </a:r>
          </a:p>
          <a:p>
            <a:pPr lvl="0" rtl="0">
              <a:spcBef>
                <a:spcPts val="0"/>
              </a:spcBef>
              <a:buNone/>
            </a:pPr>
            <a:endParaRPr/>
          </a:p>
        </p:txBody>
      </p:sp>
      <p:pic>
        <p:nvPicPr>
          <p:cNvPr id="956" name="Shape 956"/>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Shape 962"/>
          <p:cNvSpPr txBox="1">
            <a:spLocks noGrp="1"/>
          </p:cNvSpPr>
          <p:nvPr>
            <p:ph type="body" idx="1"/>
          </p:nvPr>
        </p:nvSpPr>
        <p:spPr>
          <a:xfrm>
            <a:off x="367411" y="1265005"/>
            <a:ext cx="8366700" cy="3204000"/>
          </a:xfrm>
          <a:prstGeom prst="rect">
            <a:avLst/>
          </a:prstGeom>
          <a:noFill/>
          <a:ln>
            <a:noFill/>
          </a:ln>
        </p:spPr>
        <p:txBody>
          <a:bodyPr lIns="0" tIns="0" rIns="0" bIns="0" anchor="t" anchorCtr="0">
            <a:noAutofit/>
          </a:bodyPr>
          <a:lstStyle/>
          <a:p>
            <a:pPr marL="0" lvl="0" indent="-50800" rtl="0">
              <a:lnSpc>
                <a:spcPct val="200000"/>
              </a:lnSpc>
              <a:spcBef>
                <a:spcPts val="400"/>
              </a:spcBef>
              <a:buClr>
                <a:srgbClr val="000000"/>
              </a:buClr>
              <a:buSzPct val="44444"/>
              <a:buFont typeface="Arial"/>
              <a:buNone/>
            </a:pPr>
            <a:r>
              <a:rPr lang="en" b="1">
                <a:solidFill>
                  <a:srgbClr val="FF0000"/>
                </a:solidFill>
                <a:latin typeface="Arial"/>
                <a:ea typeface="Arial"/>
                <a:cs typeface="Arial"/>
                <a:sym typeface="Arial"/>
              </a:rPr>
              <a:t>Google Apps For Education</a:t>
            </a:r>
          </a:p>
          <a:p>
            <a:pPr marL="342900" lvl="0" indent="-215900" rtl="0">
              <a:lnSpc>
                <a:spcPct val="115000"/>
              </a:lnSpc>
              <a:spcBef>
                <a:spcPts val="400"/>
              </a:spcBef>
              <a:buClr>
                <a:srgbClr val="000000"/>
              </a:buClr>
              <a:buSzPct val="44444"/>
              <a:buFont typeface="Arial"/>
              <a:buChar char="●"/>
            </a:pPr>
            <a:r>
              <a:rPr lang="en">
                <a:solidFill>
                  <a:srgbClr val="6E6E6E"/>
                </a:solidFill>
                <a:latin typeface="Arial"/>
                <a:ea typeface="Arial"/>
                <a:cs typeface="Arial"/>
                <a:sym typeface="Arial"/>
              </a:rPr>
              <a:t>Writing Process</a:t>
            </a:r>
          </a:p>
          <a:p>
            <a:pPr marL="342900" lvl="0" indent="-215900" rtl="0">
              <a:lnSpc>
                <a:spcPct val="115000"/>
              </a:lnSpc>
              <a:spcBef>
                <a:spcPts val="400"/>
              </a:spcBef>
              <a:buClr>
                <a:srgbClr val="000000"/>
              </a:buClr>
              <a:buSzPct val="44444"/>
              <a:buFont typeface="Arial"/>
              <a:buChar char="●"/>
            </a:pPr>
            <a:r>
              <a:rPr lang="en">
                <a:solidFill>
                  <a:srgbClr val="6E6E6E"/>
                </a:solidFill>
                <a:latin typeface="Arial"/>
                <a:ea typeface="Arial"/>
                <a:cs typeface="Arial"/>
                <a:sym typeface="Arial"/>
              </a:rPr>
              <a:t>Collaboration</a:t>
            </a:r>
          </a:p>
          <a:p>
            <a:pPr marL="342900" lvl="0" indent="-215900" rtl="0">
              <a:lnSpc>
                <a:spcPct val="115000"/>
              </a:lnSpc>
              <a:spcBef>
                <a:spcPts val="400"/>
              </a:spcBef>
              <a:buClr>
                <a:srgbClr val="000000"/>
              </a:buClr>
              <a:buSzPct val="44444"/>
              <a:buFont typeface="Arial"/>
              <a:buChar char="●"/>
            </a:pPr>
            <a:r>
              <a:rPr lang="en">
                <a:solidFill>
                  <a:srgbClr val="6E6E6E"/>
                </a:solidFill>
                <a:latin typeface="Arial"/>
                <a:ea typeface="Arial"/>
                <a:cs typeface="Arial"/>
                <a:sym typeface="Arial"/>
              </a:rPr>
              <a:t>Sharing</a:t>
            </a:r>
          </a:p>
          <a:p>
            <a:pPr marL="342900" lvl="0" indent="-165100" rtl="0">
              <a:lnSpc>
                <a:spcPct val="115000"/>
              </a:lnSpc>
              <a:spcBef>
                <a:spcPts val="400"/>
              </a:spcBef>
              <a:buFont typeface="Arial"/>
              <a:buChar char="●"/>
            </a:pPr>
            <a:r>
              <a:rPr lang="en">
                <a:solidFill>
                  <a:srgbClr val="6E6E6E"/>
                </a:solidFill>
                <a:latin typeface="Arial"/>
                <a:ea typeface="Arial"/>
                <a:cs typeface="Arial"/>
                <a:sym typeface="Arial"/>
              </a:rPr>
              <a:t>Teacher and peer comments</a:t>
            </a:r>
          </a:p>
          <a:p>
            <a:pPr marL="342900" lvl="0" indent="-215900" rtl="0">
              <a:lnSpc>
                <a:spcPct val="115000"/>
              </a:lnSpc>
              <a:spcBef>
                <a:spcPts val="400"/>
              </a:spcBef>
              <a:buClr>
                <a:srgbClr val="000000"/>
              </a:buClr>
              <a:buSzPct val="44444"/>
              <a:buFont typeface="Arial"/>
              <a:buChar char="●"/>
            </a:pPr>
            <a:r>
              <a:rPr lang="en">
                <a:solidFill>
                  <a:srgbClr val="6E6E6E"/>
                </a:solidFill>
                <a:latin typeface="Arial"/>
                <a:ea typeface="Arial"/>
                <a:cs typeface="Arial"/>
                <a:sym typeface="Arial"/>
              </a:rPr>
              <a:t>Publishing</a:t>
            </a:r>
          </a:p>
          <a:p>
            <a:pPr marL="342900" lvl="0" indent="-215900" rtl="0">
              <a:lnSpc>
                <a:spcPct val="115000"/>
              </a:lnSpc>
              <a:spcBef>
                <a:spcPts val="400"/>
              </a:spcBef>
              <a:buClr>
                <a:srgbClr val="000000"/>
              </a:buClr>
              <a:buSzPct val="44444"/>
              <a:buFont typeface="Arial"/>
              <a:buChar char="●"/>
            </a:pPr>
            <a:r>
              <a:rPr lang="en">
                <a:solidFill>
                  <a:srgbClr val="6E6E6E"/>
                </a:solidFill>
                <a:latin typeface="Arial"/>
                <a:ea typeface="Arial"/>
                <a:cs typeface="Arial"/>
                <a:sym typeface="Arial"/>
              </a:rPr>
              <a:t>Presentations</a:t>
            </a:r>
          </a:p>
          <a:p>
            <a:pPr marL="342900" lvl="0" indent="-215900" rtl="0">
              <a:lnSpc>
                <a:spcPct val="115000"/>
              </a:lnSpc>
              <a:spcBef>
                <a:spcPts val="400"/>
              </a:spcBef>
              <a:buClr>
                <a:srgbClr val="000000"/>
              </a:buClr>
              <a:buSzPct val="44444"/>
              <a:buFont typeface="Arial"/>
              <a:buChar char="●"/>
            </a:pPr>
            <a:r>
              <a:rPr lang="en">
                <a:solidFill>
                  <a:srgbClr val="6E6E6E"/>
                </a:solidFill>
                <a:latin typeface="Arial"/>
                <a:ea typeface="Arial"/>
                <a:cs typeface="Arial"/>
                <a:sym typeface="Arial"/>
              </a:rPr>
              <a:t>Spreadsheets</a:t>
            </a:r>
          </a:p>
          <a:p>
            <a:pPr marL="342900" lvl="0" indent="-165100" rtl="0">
              <a:lnSpc>
                <a:spcPct val="115000"/>
              </a:lnSpc>
              <a:spcBef>
                <a:spcPts val="400"/>
              </a:spcBef>
              <a:buFont typeface="Arial"/>
              <a:buChar char="●"/>
            </a:pPr>
            <a:r>
              <a:rPr lang="en">
                <a:solidFill>
                  <a:srgbClr val="6E6E6E"/>
                </a:solidFill>
                <a:latin typeface="Arial"/>
                <a:ea typeface="Arial"/>
                <a:cs typeface="Arial"/>
                <a:sym typeface="Arial"/>
              </a:rPr>
              <a:t>Communication</a:t>
            </a:r>
          </a:p>
        </p:txBody>
      </p:sp>
      <p:sp>
        <p:nvSpPr>
          <p:cNvPr id="963" name="Shape 963"/>
          <p:cNvSpPr txBox="1">
            <a:spLocks noGrp="1"/>
          </p:cNvSpPr>
          <p:nvPr>
            <p:ph type="title"/>
          </p:nvPr>
        </p:nvSpPr>
        <p:spPr>
          <a:xfrm>
            <a:off x="381002" y="205977"/>
            <a:ext cx="8371200" cy="376799"/>
          </a:xfrm>
          <a:prstGeom prst="rect">
            <a:avLst/>
          </a:prstGeom>
          <a:noFill/>
          <a:ln>
            <a:noFill/>
          </a:ln>
        </p:spPr>
        <p:txBody>
          <a:bodyPr lIns="0" tIns="0" rIns="0" bIns="0" anchor="b" anchorCtr="0">
            <a:noAutofit/>
          </a:bodyPr>
          <a:lstStyle/>
          <a:p>
            <a:pPr marL="0" marR="0" lvl="0" indent="-50800" algn="l" rtl="0">
              <a:spcBef>
                <a:spcPts val="0"/>
              </a:spcBef>
              <a:buClr>
                <a:srgbClr val="000000"/>
              </a:buClr>
              <a:buSzPct val="29629"/>
              <a:buFont typeface="Arial"/>
              <a:buNone/>
            </a:pPr>
            <a:r>
              <a:rPr lang="en" sz="2700" b="1"/>
              <a:t>Tools to Support our Curriculum Focus</a:t>
            </a:r>
          </a:p>
        </p:txBody>
      </p:sp>
      <p:pic>
        <p:nvPicPr>
          <p:cNvPr id="964" name="Shape 964"/>
          <p:cNvPicPr preferRelativeResize="0"/>
          <p:nvPr/>
        </p:nvPicPr>
        <p:blipFill>
          <a:blip r:embed="rId3">
            <a:alphaModFix/>
          </a:blip>
          <a:stretch>
            <a:fillRect/>
          </a:stretch>
        </p:blipFill>
        <p:spPr>
          <a:xfrm>
            <a:off x="4499427" y="1497234"/>
            <a:ext cx="3651987" cy="2739543"/>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311700" y="555600"/>
            <a:ext cx="7396500" cy="755699"/>
          </a:xfrm>
          <a:prstGeom prst="rect">
            <a:avLst/>
          </a:prstGeom>
        </p:spPr>
        <p:txBody>
          <a:bodyPr lIns="91425" tIns="91425" rIns="91425" bIns="91425" anchor="b" anchorCtr="0">
            <a:noAutofit/>
          </a:bodyPr>
          <a:lstStyle/>
          <a:p>
            <a:pPr lvl="0">
              <a:spcBef>
                <a:spcPts val="0"/>
              </a:spcBef>
              <a:buNone/>
            </a:pPr>
            <a:r>
              <a:rPr lang="en" sz="3600" b="1"/>
              <a:t>Why are we here?</a:t>
            </a:r>
          </a:p>
        </p:txBody>
      </p:sp>
      <p:pic>
        <p:nvPicPr>
          <p:cNvPr id="779" name="Shape 779"/>
          <p:cNvPicPr preferRelativeResize="0"/>
          <p:nvPr/>
        </p:nvPicPr>
        <p:blipFill>
          <a:blip r:embed="rId3">
            <a:alphaModFix/>
          </a:blip>
          <a:stretch>
            <a:fillRect/>
          </a:stretch>
        </p:blipFill>
        <p:spPr>
          <a:xfrm>
            <a:off x="2118700" y="2143112"/>
            <a:ext cx="4762500" cy="3000375"/>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a:spLocks noGrp="1"/>
          </p:cNvSpPr>
          <p:nvPr>
            <p:ph type="title"/>
          </p:nvPr>
        </p:nvSpPr>
        <p:spPr>
          <a:xfrm>
            <a:off x="311700" y="555600"/>
            <a:ext cx="82971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One-to-One Devices</a:t>
            </a:r>
          </a:p>
        </p:txBody>
      </p:sp>
      <p:sp>
        <p:nvSpPr>
          <p:cNvPr id="970" name="Shape 970"/>
          <p:cNvSpPr txBox="1">
            <a:spLocks noGrp="1"/>
          </p:cNvSpPr>
          <p:nvPr>
            <p:ph type="body" idx="1"/>
          </p:nvPr>
        </p:nvSpPr>
        <p:spPr>
          <a:xfrm>
            <a:off x="311700" y="1389600"/>
            <a:ext cx="6736799" cy="3179400"/>
          </a:xfrm>
          <a:prstGeom prst="rect">
            <a:avLst/>
          </a:prstGeom>
        </p:spPr>
        <p:txBody>
          <a:bodyPr lIns="91425" tIns="91425" rIns="91425" bIns="91425" anchor="t" anchorCtr="0">
            <a:noAutofit/>
          </a:bodyPr>
          <a:lstStyle/>
          <a:p>
            <a:pPr marL="457200" lvl="0" indent="-381000" rtl="0">
              <a:spcBef>
                <a:spcPts val="0"/>
              </a:spcBef>
              <a:buSzPct val="100000"/>
              <a:buFont typeface="Calibri"/>
            </a:pPr>
            <a:r>
              <a:rPr lang="en" sz="2400">
                <a:latin typeface="Calibri"/>
                <a:ea typeface="Calibri"/>
                <a:cs typeface="Calibri"/>
                <a:sym typeface="Calibri"/>
              </a:rPr>
              <a:t>What does it mean to you.</a:t>
            </a:r>
          </a:p>
        </p:txBody>
      </p:sp>
      <p:pic>
        <p:nvPicPr>
          <p:cNvPr id="971" name="Shape 971"/>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Shape 976"/>
          <p:cNvSpPr txBox="1">
            <a:spLocks noGrp="1"/>
          </p:cNvSpPr>
          <p:nvPr>
            <p:ph type="title"/>
          </p:nvPr>
        </p:nvSpPr>
        <p:spPr>
          <a:xfrm>
            <a:off x="311700" y="555600"/>
            <a:ext cx="82971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Chromebooks</a:t>
            </a:r>
          </a:p>
        </p:txBody>
      </p:sp>
      <p:sp>
        <p:nvSpPr>
          <p:cNvPr id="977" name="Shape 977"/>
          <p:cNvSpPr txBox="1">
            <a:spLocks noGrp="1"/>
          </p:cNvSpPr>
          <p:nvPr>
            <p:ph type="body" idx="1"/>
          </p:nvPr>
        </p:nvSpPr>
        <p:spPr>
          <a:xfrm>
            <a:off x="311700" y="1389600"/>
            <a:ext cx="4081499" cy="3179400"/>
          </a:xfrm>
          <a:prstGeom prst="rect">
            <a:avLst/>
          </a:prstGeom>
        </p:spPr>
        <p:txBody>
          <a:bodyPr lIns="91425" tIns="91425" rIns="91425" bIns="91425" anchor="t" anchorCtr="0">
            <a:noAutofit/>
          </a:bodyPr>
          <a:lstStyle/>
          <a:p>
            <a:pPr lvl="0" rtl="0">
              <a:spcBef>
                <a:spcPts val="0"/>
              </a:spcBef>
              <a:buNone/>
            </a:pPr>
            <a:r>
              <a:rPr lang="en" sz="2400">
                <a:latin typeface="Calibri"/>
                <a:ea typeface="Calibri"/>
                <a:cs typeface="Calibri"/>
                <a:sym typeface="Calibri"/>
              </a:rPr>
              <a:t>Tool to evaluate technologies</a:t>
            </a:r>
          </a:p>
          <a:p>
            <a:pPr marL="457200" lvl="0" indent="-381000" rtl="0">
              <a:spcBef>
                <a:spcPts val="0"/>
              </a:spcBef>
              <a:buSzPct val="100000"/>
              <a:buFont typeface="Calibri"/>
            </a:pPr>
            <a:r>
              <a:rPr lang="en" sz="2400">
                <a:latin typeface="Calibri"/>
                <a:ea typeface="Calibri"/>
                <a:cs typeface="Calibri"/>
                <a:sym typeface="Calibri"/>
              </a:rPr>
              <a:t>Cost, Ease of use, IT support, Functionality with GAFE</a:t>
            </a:r>
          </a:p>
          <a:p>
            <a:pPr marL="457200" lvl="0" indent="-381000" rtl="0">
              <a:spcBef>
                <a:spcPts val="0"/>
              </a:spcBef>
              <a:buSzPct val="100000"/>
              <a:buFont typeface="Calibri"/>
            </a:pPr>
            <a:r>
              <a:rPr lang="en" sz="2400">
                <a:latin typeface="Calibri"/>
                <a:ea typeface="Calibri"/>
                <a:cs typeface="Calibri"/>
                <a:sym typeface="Calibri"/>
              </a:rPr>
              <a:t>Wireless Infrastructure</a:t>
            </a:r>
          </a:p>
        </p:txBody>
      </p:sp>
      <p:pic>
        <p:nvPicPr>
          <p:cNvPr id="978" name="Shape 978"/>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979" name="Shape 979"/>
          <p:cNvPicPr preferRelativeResize="0"/>
          <p:nvPr/>
        </p:nvPicPr>
        <p:blipFill>
          <a:blip r:embed="rId4">
            <a:alphaModFix/>
          </a:blip>
          <a:stretch>
            <a:fillRect/>
          </a:stretch>
        </p:blipFill>
        <p:spPr>
          <a:xfrm>
            <a:off x="4250576" y="2269860"/>
            <a:ext cx="4358225" cy="2068691"/>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Shape 984"/>
          <p:cNvSpPr txBox="1">
            <a:spLocks noGrp="1"/>
          </p:cNvSpPr>
          <p:nvPr>
            <p:ph type="title"/>
          </p:nvPr>
        </p:nvSpPr>
        <p:spPr>
          <a:xfrm>
            <a:off x="1491187" y="335750"/>
            <a:ext cx="6450900" cy="755700"/>
          </a:xfrm>
          <a:prstGeom prst="rect">
            <a:avLst/>
          </a:prstGeom>
        </p:spPr>
        <p:txBody>
          <a:bodyPr lIns="91425" tIns="91425" rIns="91425" bIns="91425" anchor="b" anchorCtr="0">
            <a:noAutofit/>
          </a:bodyPr>
          <a:lstStyle/>
          <a:p>
            <a:pPr lvl="0">
              <a:spcBef>
                <a:spcPts val="0"/>
              </a:spcBef>
              <a:buNone/>
            </a:pPr>
            <a:r>
              <a:rPr lang="en" sz="3600" b="1"/>
              <a:t>GAFE Management Console</a:t>
            </a:r>
          </a:p>
        </p:txBody>
      </p:sp>
      <p:pic>
        <p:nvPicPr>
          <p:cNvPr id="985" name="Shape 985"/>
          <p:cNvPicPr preferRelativeResize="0"/>
          <p:nvPr/>
        </p:nvPicPr>
        <p:blipFill>
          <a:blip r:embed="rId3">
            <a:alphaModFix/>
          </a:blip>
          <a:stretch>
            <a:fillRect/>
          </a:stretch>
        </p:blipFill>
        <p:spPr>
          <a:xfrm>
            <a:off x="1946486" y="1082699"/>
            <a:ext cx="5540314" cy="383219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Shape 990"/>
          <p:cNvSpPr txBox="1">
            <a:spLocks noGrp="1"/>
          </p:cNvSpPr>
          <p:nvPr>
            <p:ph type="title"/>
          </p:nvPr>
        </p:nvSpPr>
        <p:spPr>
          <a:xfrm>
            <a:off x="1402962" y="656775"/>
            <a:ext cx="5911200" cy="755700"/>
          </a:xfrm>
          <a:prstGeom prst="rect">
            <a:avLst/>
          </a:prstGeom>
        </p:spPr>
        <p:txBody>
          <a:bodyPr lIns="91425" tIns="91425" rIns="91425" bIns="91425" anchor="b" anchorCtr="0">
            <a:noAutofit/>
          </a:bodyPr>
          <a:lstStyle/>
          <a:p>
            <a:pPr lvl="0">
              <a:spcBef>
                <a:spcPts val="0"/>
              </a:spcBef>
              <a:buNone/>
            </a:pPr>
            <a:r>
              <a:rPr lang="en" sz="3600"/>
              <a:t>Hapara Teacher Dashboard</a:t>
            </a:r>
          </a:p>
        </p:txBody>
      </p:sp>
      <p:pic>
        <p:nvPicPr>
          <p:cNvPr id="991" name="Shape 991"/>
          <p:cNvPicPr preferRelativeResize="0"/>
          <p:nvPr/>
        </p:nvPicPr>
        <p:blipFill>
          <a:blip r:embed="rId3">
            <a:alphaModFix/>
          </a:blip>
          <a:stretch>
            <a:fillRect/>
          </a:stretch>
        </p:blipFill>
        <p:spPr>
          <a:xfrm>
            <a:off x="1845423" y="1311300"/>
            <a:ext cx="5026282" cy="3465274"/>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Shape 997"/>
          <p:cNvSpPr txBox="1">
            <a:spLocks noGrp="1"/>
          </p:cNvSpPr>
          <p:nvPr>
            <p:ph type="body" idx="1"/>
          </p:nvPr>
        </p:nvSpPr>
        <p:spPr>
          <a:xfrm>
            <a:off x="367411" y="1265005"/>
            <a:ext cx="8366699" cy="3203999"/>
          </a:xfrm>
          <a:prstGeom prst="rect">
            <a:avLst/>
          </a:prstGeom>
          <a:noFill/>
          <a:ln>
            <a:noFill/>
          </a:ln>
        </p:spPr>
        <p:txBody>
          <a:bodyPr lIns="0" tIns="0" rIns="0" bIns="0" anchor="t" anchorCtr="0">
            <a:noAutofit/>
          </a:bodyPr>
          <a:lstStyle/>
          <a:p>
            <a:pPr marL="342900" lvl="0" indent="-165100" rtl="0">
              <a:lnSpc>
                <a:spcPct val="115000"/>
              </a:lnSpc>
              <a:spcBef>
                <a:spcPts val="400"/>
              </a:spcBef>
              <a:buFont typeface="Arial"/>
              <a:buChar char="●"/>
            </a:pPr>
            <a:r>
              <a:rPr lang="en">
                <a:solidFill>
                  <a:srgbClr val="6E6E6E"/>
                </a:solidFill>
                <a:latin typeface="Arial"/>
                <a:ea typeface="Arial"/>
                <a:cs typeface="Arial"/>
                <a:sym typeface="Arial"/>
              </a:rPr>
              <a:t>UMRA (tools4ever)</a:t>
            </a:r>
          </a:p>
          <a:p>
            <a:pPr marL="342900" lvl="0" indent="-165100" rtl="0">
              <a:lnSpc>
                <a:spcPct val="115000"/>
              </a:lnSpc>
              <a:spcBef>
                <a:spcPts val="400"/>
              </a:spcBef>
              <a:buFont typeface="Arial"/>
              <a:buChar char="●"/>
            </a:pPr>
            <a:r>
              <a:rPr lang="en">
                <a:solidFill>
                  <a:srgbClr val="6E6E6E"/>
                </a:solidFill>
                <a:latin typeface="Arial"/>
                <a:ea typeface="Arial"/>
                <a:cs typeface="Arial"/>
                <a:sym typeface="Arial"/>
              </a:rPr>
              <a:t>Hapara - Teacher Desktop, Remote Access</a:t>
            </a:r>
          </a:p>
          <a:p>
            <a:pPr marL="342900" lvl="0" indent="-165100" rtl="0">
              <a:lnSpc>
                <a:spcPct val="115000"/>
              </a:lnSpc>
              <a:spcBef>
                <a:spcPts val="400"/>
              </a:spcBef>
              <a:buFont typeface="Arial"/>
              <a:buChar char="●"/>
            </a:pPr>
            <a:r>
              <a:rPr lang="en">
                <a:solidFill>
                  <a:srgbClr val="6E6E6E"/>
                </a:solidFill>
                <a:latin typeface="Arial"/>
                <a:ea typeface="Arial"/>
                <a:cs typeface="Arial"/>
                <a:sym typeface="Arial"/>
              </a:rPr>
              <a:t>Backupify</a:t>
            </a:r>
          </a:p>
        </p:txBody>
      </p:sp>
      <p:sp>
        <p:nvSpPr>
          <p:cNvPr id="998" name="Shape 998"/>
          <p:cNvSpPr txBox="1">
            <a:spLocks noGrp="1"/>
          </p:cNvSpPr>
          <p:nvPr>
            <p:ph type="title"/>
          </p:nvPr>
        </p:nvSpPr>
        <p:spPr>
          <a:xfrm>
            <a:off x="381002" y="205977"/>
            <a:ext cx="8371200" cy="376799"/>
          </a:xfrm>
          <a:prstGeom prst="rect">
            <a:avLst/>
          </a:prstGeom>
          <a:noFill/>
          <a:ln>
            <a:noFill/>
          </a:ln>
        </p:spPr>
        <p:txBody>
          <a:bodyPr lIns="0" tIns="0" rIns="0" bIns="0" anchor="b" anchorCtr="0">
            <a:noAutofit/>
          </a:bodyPr>
          <a:lstStyle/>
          <a:p>
            <a:pPr marL="0" marR="0" lvl="0" indent="-50800" algn="l" rtl="0">
              <a:spcBef>
                <a:spcPts val="0"/>
              </a:spcBef>
              <a:buClr>
                <a:srgbClr val="000000"/>
              </a:buClr>
              <a:buSzPct val="38095"/>
              <a:buFont typeface="Arial"/>
              <a:buNone/>
            </a:pPr>
            <a:r>
              <a:rPr lang="en"/>
              <a:t>Technologies to Support our Initiative</a:t>
            </a:r>
          </a:p>
        </p:txBody>
      </p:sp>
      <p:pic>
        <p:nvPicPr>
          <p:cNvPr id="999" name="Shape 999"/>
          <p:cNvPicPr preferRelativeResize="0"/>
          <p:nvPr/>
        </p:nvPicPr>
        <p:blipFill>
          <a:blip r:embed="rId3">
            <a:alphaModFix/>
          </a:blip>
          <a:stretch>
            <a:fillRect/>
          </a:stretch>
        </p:blipFill>
        <p:spPr>
          <a:xfrm>
            <a:off x="5511788" y="2633606"/>
            <a:ext cx="1607343" cy="1607343"/>
          </a:xfrm>
          <a:prstGeom prst="rect">
            <a:avLst/>
          </a:prstGeom>
          <a:noFill/>
          <a:ln>
            <a:noFill/>
          </a:ln>
        </p:spPr>
      </p:pic>
      <p:pic>
        <p:nvPicPr>
          <p:cNvPr id="1000" name="Shape 1000"/>
          <p:cNvPicPr preferRelativeResize="0"/>
          <p:nvPr/>
        </p:nvPicPr>
        <p:blipFill>
          <a:blip r:embed="rId4">
            <a:alphaModFix/>
          </a:blip>
          <a:stretch>
            <a:fillRect/>
          </a:stretch>
        </p:blipFill>
        <p:spPr>
          <a:xfrm>
            <a:off x="1615236" y="2633606"/>
            <a:ext cx="1607343" cy="1607343"/>
          </a:xfrm>
          <a:prstGeom prst="rect">
            <a:avLst/>
          </a:prstGeom>
          <a:noFill/>
          <a:ln>
            <a:noFill/>
          </a:ln>
        </p:spPr>
      </p:pic>
      <p:pic>
        <p:nvPicPr>
          <p:cNvPr id="1001" name="Shape 1001"/>
          <p:cNvPicPr preferRelativeResize="0"/>
          <p:nvPr/>
        </p:nvPicPr>
        <p:blipFill>
          <a:blip r:embed="rId5">
            <a:alphaModFix/>
          </a:blip>
          <a:stretch>
            <a:fillRect/>
          </a:stretch>
        </p:blipFill>
        <p:spPr>
          <a:xfrm>
            <a:off x="3667123" y="3133668"/>
            <a:ext cx="1514475" cy="607218"/>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Shape 1006"/>
          <p:cNvSpPr txBox="1">
            <a:spLocks noGrp="1"/>
          </p:cNvSpPr>
          <p:nvPr>
            <p:ph type="title"/>
          </p:nvPr>
        </p:nvSpPr>
        <p:spPr>
          <a:xfrm>
            <a:off x="311700" y="555600"/>
            <a:ext cx="83097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My Philosophy</a:t>
            </a:r>
          </a:p>
        </p:txBody>
      </p:sp>
      <p:sp>
        <p:nvSpPr>
          <p:cNvPr id="1007" name="Shape 1007"/>
          <p:cNvSpPr txBox="1">
            <a:spLocks noGrp="1"/>
          </p:cNvSpPr>
          <p:nvPr>
            <p:ph type="body" idx="1"/>
          </p:nvPr>
        </p:nvSpPr>
        <p:spPr>
          <a:xfrm>
            <a:off x="345000" y="1935925"/>
            <a:ext cx="8243099" cy="1435199"/>
          </a:xfrm>
          <a:prstGeom prst="rect">
            <a:avLst/>
          </a:prstGeom>
        </p:spPr>
        <p:txBody>
          <a:bodyPr lIns="91425" tIns="91425" rIns="91425" bIns="91425" anchor="t" anchorCtr="0">
            <a:noAutofit/>
          </a:bodyPr>
          <a:lstStyle/>
          <a:p>
            <a:pPr lvl="0" algn="ctr" rtl="0">
              <a:lnSpc>
                <a:spcPct val="100000"/>
              </a:lnSpc>
              <a:spcBef>
                <a:spcPts val="0"/>
              </a:spcBef>
              <a:spcAft>
                <a:spcPts val="0"/>
              </a:spcAft>
              <a:buClr>
                <a:schemeClr val="dk1"/>
              </a:buClr>
              <a:buSzPct val="33333"/>
              <a:buFont typeface="Arial"/>
              <a:buNone/>
            </a:pPr>
            <a:r>
              <a:rPr lang="en" sz="2400">
                <a:solidFill>
                  <a:srgbClr val="464646"/>
                </a:solidFill>
                <a:latin typeface="Calibri"/>
                <a:ea typeface="Calibri"/>
                <a:cs typeface="Calibri"/>
                <a:sym typeface="Calibri"/>
              </a:rPr>
              <a:t>"One-to-One is not about the ratio of devices to students. It's about the interactions a teacher has with each student."</a:t>
            </a:r>
          </a:p>
          <a:p>
            <a:pPr lvl="0" rtl="0">
              <a:spcBef>
                <a:spcPts val="0"/>
              </a:spcBef>
              <a:buNone/>
            </a:pPr>
            <a:endParaRPr sz="2400">
              <a:latin typeface="Calibri"/>
              <a:ea typeface="Calibri"/>
              <a:cs typeface="Calibri"/>
              <a:sym typeface="Calibri"/>
            </a:endParaRPr>
          </a:p>
        </p:txBody>
      </p:sp>
      <p:pic>
        <p:nvPicPr>
          <p:cNvPr id="1008" name="Shape 1008"/>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Shape 1013"/>
          <p:cNvSpPr txBox="1">
            <a:spLocks noGrp="1"/>
          </p:cNvSpPr>
          <p:nvPr>
            <p:ph type="title"/>
          </p:nvPr>
        </p:nvSpPr>
        <p:spPr>
          <a:xfrm>
            <a:off x="311700" y="555600"/>
            <a:ext cx="2807999"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Going Google</a:t>
            </a:r>
          </a:p>
        </p:txBody>
      </p:sp>
      <p:pic>
        <p:nvPicPr>
          <p:cNvPr id="1014" name="Shape 1014"/>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1015" name="Shape 1015"/>
          <p:cNvPicPr preferRelativeResize="0"/>
          <p:nvPr/>
        </p:nvPicPr>
        <p:blipFill>
          <a:blip r:embed="rId4">
            <a:alphaModFix/>
          </a:blip>
          <a:stretch>
            <a:fillRect/>
          </a:stretch>
        </p:blipFill>
        <p:spPr>
          <a:xfrm>
            <a:off x="2269362" y="1610250"/>
            <a:ext cx="4605267" cy="2578949"/>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Shape 1020"/>
          <p:cNvSpPr txBox="1">
            <a:spLocks noGrp="1"/>
          </p:cNvSpPr>
          <p:nvPr>
            <p:ph type="title"/>
          </p:nvPr>
        </p:nvSpPr>
        <p:spPr>
          <a:xfrm>
            <a:off x="311700" y="555600"/>
            <a:ext cx="72810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Ready to launch?</a:t>
            </a:r>
          </a:p>
        </p:txBody>
      </p:sp>
      <p:sp>
        <p:nvSpPr>
          <p:cNvPr id="1021" name="Shape 1021"/>
          <p:cNvSpPr txBox="1">
            <a:spLocks noGrp="1"/>
          </p:cNvSpPr>
          <p:nvPr>
            <p:ph type="body" idx="1"/>
          </p:nvPr>
        </p:nvSpPr>
        <p:spPr>
          <a:xfrm>
            <a:off x="311700" y="1389600"/>
            <a:ext cx="7377000" cy="3609899"/>
          </a:xfrm>
          <a:prstGeom prst="rect">
            <a:avLst/>
          </a:prstGeom>
        </p:spPr>
        <p:txBody>
          <a:bodyPr lIns="91425" tIns="91425" rIns="91425" bIns="91425" anchor="t" anchorCtr="0">
            <a:noAutofit/>
          </a:bodyPr>
          <a:lstStyle/>
          <a:p>
            <a:pPr marL="914400" lvl="1" indent="-381000"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Domain(s), Email</a:t>
            </a:r>
          </a:p>
          <a:p>
            <a:pPr marL="914400" lvl="1" indent="-381000"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GAFE</a:t>
            </a:r>
          </a:p>
          <a:p>
            <a:pPr marL="914400" lvl="1" indent="-381000"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Provisioning Accounts</a:t>
            </a:r>
          </a:p>
          <a:p>
            <a:pPr marL="914400" lvl="1" indent="-381000"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Training: IT Staff, Teachers</a:t>
            </a:r>
          </a:p>
          <a:p>
            <a:pPr marL="914400" lvl="1" indent="-381000"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Professional Development: Integration</a:t>
            </a:r>
          </a:p>
          <a:p>
            <a:pPr marL="914400" lvl="1" indent="-381000"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Supports</a:t>
            </a:r>
          </a:p>
          <a:p>
            <a:pPr marL="914400" lvl="1" indent="-381000"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Deployment</a:t>
            </a:r>
          </a:p>
          <a:p>
            <a:pPr lvl="0" rtl="0">
              <a:spcBef>
                <a:spcPts val="0"/>
              </a:spcBef>
              <a:buNone/>
            </a:pPr>
            <a:endParaRPr/>
          </a:p>
        </p:txBody>
      </p:sp>
      <p:pic>
        <p:nvPicPr>
          <p:cNvPr id="1022" name="Shape 1022"/>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Shape 1027"/>
          <p:cNvSpPr txBox="1">
            <a:spLocks noGrp="1"/>
          </p:cNvSpPr>
          <p:nvPr>
            <p:ph type="title"/>
          </p:nvPr>
        </p:nvSpPr>
        <p:spPr>
          <a:xfrm>
            <a:off x="311700" y="555600"/>
            <a:ext cx="5148900" cy="755699"/>
          </a:xfrm>
          <a:prstGeom prst="rect">
            <a:avLst/>
          </a:prstGeom>
        </p:spPr>
        <p:txBody>
          <a:bodyPr lIns="91425" tIns="91425" rIns="91425" bIns="91425" anchor="b" anchorCtr="0">
            <a:noAutofit/>
          </a:bodyPr>
          <a:lstStyle/>
          <a:p>
            <a:pPr lvl="0">
              <a:spcBef>
                <a:spcPts val="0"/>
              </a:spcBef>
              <a:buNone/>
            </a:pPr>
            <a:r>
              <a:rPr lang="en" sz="3600" b="1">
                <a:latin typeface="Calibri"/>
                <a:ea typeface="Calibri"/>
                <a:cs typeface="Calibri"/>
                <a:sym typeface="Calibri"/>
              </a:rPr>
              <a:t>Infrastructure</a:t>
            </a:r>
          </a:p>
        </p:txBody>
      </p:sp>
      <p:sp>
        <p:nvSpPr>
          <p:cNvPr id="1028" name="Shape 1028"/>
          <p:cNvSpPr txBox="1">
            <a:spLocks noGrp="1"/>
          </p:cNvSpPr>
          <p:nvPr>
            <p:ph type="body" idx="1"/>
          </p:nvPr>
        </p:nvSpPr>
        <p:spPr>
          <a:xfrm>
            <a:off x="311700" y="1389600"/>
            <a:ext cx="6762300" cy="3179400"/>
          </a:xfrm>
          <a:prstGeom prst="rect">
            <a:avLst/>
          </a:prstGeom>
        </p:spPr>
        <p:txBody>
          <a:bodyPr lIns="91425" tIns="91425" rIns="91425" bIns="91425" anchor="t" anchorCtr="0">
            <a:noAutofit/>
          </a:bodyPr>
          <a:lstStyle/>
          <a:p>
            <a:pPr lvl="0">
              <a:spcBef>
                <a:spcPts val="0"/>
              </a:spcBef>
              <a:buNone/>
            </a:pPr>
            <a:r>
              <a:rPr lang="en" sz="2400">
                <a:latin typeface="Calibri"/>
                <a:ea typeface="Calibri"/>
                <a:cs typeface="Calibri"/>
                <a:sym typeface="Calibri"/>
              </a:rPr>
              <a:t>In Support of instructional Practice</a:t>
            </a:r>
          </a:p>
        </p:txBody>
      </p:sp>
      <p:pic>
        <p:nvPicPr>
          <p:cNvPr id="1029" name="Shape 1029"/>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1030" name="Shape 1030"/>
          <p:cNvPicPr preferRelativeResize="0"/>
          <p:nvPr/>
        </p:nvPicPr>
        <p:blipFill>
          <a:blip r:embed="rId4">
            <a:alphaModFix/>
          </a:blip>
          <a:stretch>
            <a:fillRect/>
          </a:stretch>
        </p:blipFill>
        <p:spPr>
          <a:xfrm>
            <a:off x="2667000" y="2026500"/>
            <a:ext cx="3810000" cy="28575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Shape 1035"/>
          <p:cNvSpPr txBox="1">
            <a:spLocks noGrp="1"/>
          </p:cNvSpPr>
          <p:nvPr>
            <p:ph type="title"/>
          </p:nvPr>
        </p:nvSpPr>
        <p:spPr>
          <a:xfrm>
            <a:off x="311700" y="549400"/>
            <a:ext cx="7108200" cy="10208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Enterprise Strategy</a:t>
            </a:r>
          </a:p>
          <a:p>
            <a:pPr lvl="0">
              <a:spcBef>
                <a:spcPts val="0"/>
              </a:spcBef>
              <a:buNone/>
            </a:pPr>
            <a:r>
              <a:rPr lang="en">
                <a:latin typeface="Calibri"/>
                <a:ea typeface="Calibri"/>
                <a:cs typeface="Calibri"/>
                <a:sym typeface="Calibri"/>
              </a:rPr>
              <a:t>(You’re running a business)</a:t>
            </a:r>
          </a:p>
        </p:txBody>
      </p:sp>
      <p:sp>
        <p:nvSpPr>
          <p:cNvPr id="1036" name="Shape 1036"/>
          <p:cNvSpPr txBox="1">
            <a:spLocks noGrp="1"/>
          </p:cNvSpPr>
          <p:nvPr>
            <p:ph type="body" idx="1"/>
          </p:nvPr>
        </p:nvSpPr>
        <p:spPr>
          <a:xfrm>
            <a:off x="311700" y="1757725"/>
            <a:ext cx="7194600" cy="3011100"/>
          </a:xfrm>
          <a:prstGeom prst="rect">
            <a:avLst/>
          </a:prstGeom>
        </p:spPr>
        <p:txBody>
          <a:bodyPr lIns="91425" tIns="91425" rIns="91425" bIns="91425" anchor="t" anchorCtr="0">
            <a:noAutofit/>
          </a:bodyPr>
          <a:lstStyle/>
          <a:p>
            <a:pPr marL="457200" lvl="0" indent="-381000" rtl="0">
              <a:spcBef>
                <a:spcPts val="0"/>
              </a:spcBef>
              <a:spcAft>
                <a:spcPts val="0"/>
              </a:spcAft>
              <a:buClr>
                <a:schemeClr val="dk1"/>
              </a:buClr>
              <a:buSzPct val="100000"/>
              <a:buFont typeface="Calibri"/>
            </a:pPr>
            <a:r>
              <a:rPr lang="en" sz="2400">
                <a:solidFill>
                  <a:schemeClr val="dk1"/>
                </a:solidFill>
                <a:latin typeface="Calibri"/>
                <a:ea typeface="Calibri"/>
                <a:cs typeface="Calibri"/>
                <a:sym typeface="Calibri"/>
              </a:rPr>
              <a:t>Standardize</a:t>
            </a:r>
          </a:p>
          <a:p>
            <a:pPr marL="914400" lvl="1" indent="-381000" rtl="0">
              <a:spcBef>
                <a:spcPts val="0"/>
              </a:spcBef>
              <a:spcAft>
                <a:spcPts val="0"/>
              </a:spcAft>
              <a:buClr>
                <a:schemeClr val="dk1"/>
              </a:buClr>
              <a:buSzPct val="100000"/>
              <a:buFont typeface="Calibri"/>
            </a:pPr>
            <a:r>
              <a:rPr lang="en" sz="2400">
                <a:solidFill>
                  <a:schemeClr val="dk1"/>
                </a:solidFill>
                <a:latin typeface="Calibri"/>
                <a:ea typeface="Calibri"/>
                <a:cs typeface="Calibri"/>
                <a:sym typeface="Calibri"/>
              </a:rPr>
              <a:t>Infrastructure</a:t>
            </a:r>
          </a:p>
          <a:p>
            <a:pPr marL="914400" lvl="1" indent="-381000" rtl="0">
              <a:spcBef>
                <a:spcPts val="0"/>
              </a:spcBef>
              <a:spcAft>
                <a:spcPts val="0"/>
              </a:spcAft>
              <a:buClr>
                <a:schemeClr val="dk1"/>
              </a:buClr>
              <a:buSzPct val="100000"/>
              <a:buFont typeface="Calibri"/>
            </a:pPr>
            <a:r>
              <a:rPr lang="en" sz="2400">
                <a:solidFill>
                  <a:schemeClr val="dk1"/>
                </a:solidFill>
                <a:latin typeface="Calibri"/>
                <a:ea typeface="Calibri"/>
                <a:cs typeface="Calibri"/>
                <a:sym typeface="Calibri"/>
              </a:rPr>
              <a:t>Devices</a:t>
            </a:r>
          </a:p>
          <a:p>
            <a:pPr marL="457200" lvl="0" indent="-381000" rtl="0">
              <a:spcBef>
                <a:spcPts val="0"/>
              </a:spcBef>
              <a:spcAft>
                <a:spcPts val="0"/>
              </a:spcAft>
              <a:buClr>
                <a:schemeClr val="dk1"/>
              </a:buClr>
              <a:buSzPct val="100000"/>
              <a:buFont typeface="Calibri"/>
            </a:pPr>
            <a:r>
              <a:rPr lang="en" sz="2400">
                <a:solidFill>
                  <a:schemeClr val="dk1"/>
                </a:solidFill>
                <a:latin typeface="Calibri"/>
                <a:ea typeface="Calibri"/>
                <a:cs typeface="Calibri"/>
                <a:sym typeface="Calibri"/>
              </a:rPr>
              <a:t>Future Proof</a:t>
            </a:r>
          </a:p>
          <a:p>
            <a:pPr marL="457200" lvl="0" indent="-381000" rtl="0">
              <a:spcBef>
                <a:spcPts val="0"/>
              </a:spcBef>
              <a:spcAft>
                <a:spcPts val="0"/>
              </a:spcAft>
              <a:buClr>
                <a:schemeClr val="dk1"/>
              </a:buClr>
              <a:buSzPct val="100000"/>
              <a:buFont typeface="Calibri"/>
            </a:pPr>
            <a:r>
              <a:rPr lang="en" sz="2400">
                <a:solidFill>
                  <a:schemeClr val="dk1"/>
                </a:solidFill>
                <a:latin typeface="Calibri"/>
                <a:ea typeface="Calibri"/>
                <a:cs typeface="Calibri"/>
                <a:sym typeface="Calibri"/>
              </a:rPr>
              <a:t>Processes – How we do things.</a:t>
            </a:r>
          </a:p>
          <a:p>
            <a:pPr marL="457200" lvl="0" indent="-381000" rtl="0">
              <a:spcBef>
                <a:spcPts val="0"/>
              </a:spcBef>
              <a:spcAft>
                <a:spcPts val="0"/>
              </a:spcAft>
              <a:buClr>
                <a:schemeClr val="dk1"/>
              </a:buClr>
              <a:buSzPct val="100000"/>
              <a:buFont typeface="Calibri"/>
            </a:pPr>
            <a:r>
              <a:rPr lang="en" sz="2400">
                <a:solidFill>
                  <a:schemeClr val="dk1"/>
                </a:solidFill>
                <a:latin typeface="Calibri"/>
                <a:ea typeface="Calibri"/>
                <a:cs typeface="Calibri"/>
                <a:sym typeface="Calibri"/>
              </a:rPr>
              <a:t>Support</a:t>
            </a:r>
          </a:p>
          <a:p>
            <a:pPr marL="457200" lvl="0" indent="-381000" rtl="0">
              <a:spcBef>
                <a:spcPts val="0"/>
              </a:spcBef>
              <a:spcAft>
                <a:spcPts val="0"/>
              </a:spcAft>
              <a:buClr>
                <a:schemeClr val="dk1"/>
              </a:buClr>
              <a:buSzPct val="100000"/>
              <a:buFont typeface="Calibri"/>
            </a:pPr>
            <a:r>
              <a:rPr lang="en" sz="2400">
                <a:solidFill>
                  <a:schemeClr val="dk1"/>
                </a:solidFill>
                <a:latin typeface="Calibri"/>
                <a:ea typeface="Calibri"/>
                <a:cs typeface="Calibri"/>
                <a:sym typeface="Calibri"/>
              </a:rPr>
              <a:t>Training/Professional Development</a:t>
            </a:r>
          </a:p>
          <a:p>
            <a:pPr lvl="0">
              <a:spcBef>
                <a:spcPts val="0"/>
              </a:spcBef>
              <a:buNone/>
            </a:pPr>
            <a:endParaRPr/>
          </a:p>
        </p:txBody>
      </p:sp>
      <p:pic>
        <p:nvPicPr>
          <p:cNvPr id="1037" name="Shape 1037"/>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a:spLocks noGrp="1"/>
          </p:cNvSpPr>
          <p:nvPr>
            <p:ph type="title"/>
          </p:nvPr>
        </p:nvSpPr>
        <p:spPr>
          <a:xfrm>
            <a:off x="265999" y="220250"/>
            <a:ext cx="8507100" cy="600000"/>
          </a:xfrm>
          <a:prstGeom prst="rect">
            <a:avLst/>
          </a:prstGeom>
        </p:spPr>
        <p:txBody>
          <a:bodyPr lIns="91425" tIns="91425" rIns="91425" bIns="91425" anchor="t" anchorCtr="0">
            <a:noAutofit/>
          </a:bodyPr>
          <a:lstStyle/>
          <a:p>
            <a:pPr lvl="0" rtl="0">
              <a:spcBef>
                <a:spcPts val="0"/>
              </a:spcBef>
              <a:buNone/>
            </a:pPr>
            <a:endParaRPr/>
          </a:p>
        </p:txBody>
      </p:sp>
      <p:pic>
        <p:nvPicPr>
          <p:cNvPr id="785" name="Shape 785"/>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Shape 1042"/>
          <p:cNvSpPr txBox="1">
            <a:spLocks noGrp="1"/>
          </p:cNvSpPr>
          <p:nvPr>
            <p:ph type="title"/>
          </p:nvPr>
        </p:nvSpPr>
        <p:spPr>
          <a:xfrm>
            <a:off x="311700" y="555600"/>
            <a:ext cx="8231999"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Wireless</a:t>
            </a:r>
          </a:p>
        </p:txBody>
      </p:sp>
      <p:pic>
        <p:nvPicPr>
          <p:cNvPr id="1043" name="Shape 1043"/>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1044" name="Shape 1044"/>
          <p:cNvPicPr preferRelativeResize="0"/>
          <p:nvPr/>
        </p:nvPicPr>
        <p:blipFill rotWithShape="1">
          <a:blip r:embed="rId4">
            <a:alphaModFix/>
          </a:blip>
          <a:srcRect/>
          <a:stretch/>
        </p:blipFill>
        <p:spPr>
          <a:xfrm>
            <a:off x="697978" y="1474223"/>
            <a:ext cx="4820099" cy="3204900"/>
          </a:xfrm>
          <a:prstGeom prst="rect">
            <a:avLst/>
          </a:prstGeom>
          <a:noFill/>
          <a:ln>
            <a:noFill/>
          </a:ln>
        </p:spPr>
      </p:pic>
      <p:pic>
        <p:nvPicPr>
          <p:cNvPr id="1045" name="Shape 1045"/>
          <p:cNvPicPr preferRelativeResize="0"/>
          <p:nvPr/>
        </p:nvPicPr>
        <p:blipFill rotWithShape="1">
          <a:blip r:embed="rId5">
            <a:alphaModFix/>
          </a:blip>
          <a:srcRect/>
          <a:stretch/>
        </p:blipFill>
        <p:spPr>
          <a:xfrm rot="10800000" flipH="1">
            <a:off x="6981778" y="653450"/>
            <a:ext cx="963000" cy="900599"/>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Shape 1051"/>
          <p:cNvSpPr txBox="1">
            <a:spLocks noGrp="1"/>
          </p:cNvSpPr>
          <p:nvPr>
            <p:ph type="title"/>
          </p:nvPr>
        </p:nvSpPr>
        <p:spPr>
          <a:xfrm>
            <a:off x="822959" y="214952"/>
            <a:ext cx="75438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End User Devices</a:t>
            </a:r>
          </a:p>
        </p:txBody>
      </p:sp>
      <p:sp>
        <p:nvSpPr>
          <p:cNvPr id="1052" name="Shape 1052"/>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0" marR="0" lvl="0" indent="0" algn="l" rtl="0">
              <a:lnSpc>
                <a:spcPct val="90000"/>
              </a:lnSpc>
              <a:spcBef>
                <a:spcPts val="0"/>
              </a:spcBef>
              <a:spcAft>
                <a:spcPts val="0"/>
              </a:spcAft>
              <a:buNone/>
            </a:pPr>
            <a:r>
              <a:rPr lang="en" sz="2400" b="0" i="0" u="none" strike="noStrike" cap="none">
                <a:solidFill>
                  <a:srgbClr val="3F3F3F"/>
                </a:solidFill>
                <a:latin typeface="Calibri"/>
                <a:ea typeface="Calibri"/>
                <a:cs typeface="Calibri"/>
                <a:sym typeface="Calibri"/>
              </a:rPr>
              <a:t>Were not always very good at predicting the future, </a:t>
            </a:r>
            <a:r>
              <a:rPr lang="en" sz="2400" b="0" i="0" u="none" strike="noStrike" cap="none">
                <a:solidFill>
                  <a:srgbClr val="FF0000"/>
                </a:solidFill>
                <a:latin typeface="Calibri"/>
                <a:ea typeface="Calibri"/>
                <a:cs typeface="Calibri"/>
                <a:sym typeface="Calibri"/>
              </a:rPr>
              <a:t>however we can say with confidence:</a:t>
            </a:r>
            <a:r>
              <a:rPr lang="en" sz="1500" b="0" i="0" u="none" strike="noStrike" cap="none">
                <a:solidFill>
                  <a:srgbClr val="3F3F3F"/>
                </a:solidFill>
                <a:latin typeface="Calibri"/>
                <a:ea typeface="Calibri"/>
                <a:cs typeface="Calibri"/>
                <a:sym typeface="Calibri"/>
              </a:rPr>
              <a:t/>
            </a:r>
            <a:br>
              <a:rPr lang="en" sz="1500" b="0" i="0" u="none" strike="noStrike" cap="none">
                <a:solidFill>
                  <a:srgbClr val="3F3F3F"/>
                </a:solidFill>
                <a:latin typeface="Calibri"/>
                <a:ea typeface="Calibri"/>
                <a:cs typeface="Calibri"/>
                <a:sym typeface="Calibri"/>
              </a:rPr>
            </a:br>
            <a:endParaRPr lang="en" sz="1500" b="0" i="0" u="none" strike="noStrike" cap="none">
              <a:solidFill>
                <a:srgbClr val="3F3F3F"/>
              </a:solidFill>
              <a:latin typeface="Calibri"/>
              <a:ea typeface="Calibri"/>
              <a:cs typeface="Calibri"/>
              <a:sym typeface="Calibri"/>
            </a:endParaRPr>
          </a:p>
          <a:p>
            <a:pPr marL="292100" marR="0" lvl="1" indent="-190500" algn="l" rtl="0">
              <a:lnSpc>
                <a:spcPct val="90000"/>
              </a:lnSpc>
              <a:spcBef>
                <a:spcPts val="300"/>
              </a:spcBef>
              <a:spcAft>
                <a:spcPts val="0"/>
              </a:spcAft>
              <a:buClr>
                <a:schemeClr val="accent1"/>
              </a:buClr>
              <a:buSzPct val="100000"/>
              <a:buFont typeface="Noto Symbol"/>
              <a:buChar char="▪"/>
            </a:pPr>
            <a:r>
              <a:rPr lang="en" sz="2400" b="0" i="0" u="none" strike="noStrike" cap="none">
                <a:solidFill>
                  <a:srgbClr val="3F3F3F"/>
                </a:solidFill>
                <a:latin typeface="Calibri"/>
                <a:ea typeface="Calibri"/>
                <a:cs typeface="Calibri"/>
                <a:sym typeface="Calibri"/>
              </a:rPr>
              <a:t>That future devices will be </a:t>
            </a:r>
            <a:r>
              <a:rPr lang="en" sz="2400" b="1" i="0" u="none" strike="noStrike" cap="none">
                <a:solidFill>
                  <a:srgbClr val="3F3F3F"/>
                </a:solidFill>
                <a:latin typeface="Calibri"/>
                <a:ea typeface="Calibri"/>
                <a:cs typeface="Calibri"/>
                <a:sym typeface="Calibri"/>
              </a:rPr>
              <a:t>Wireless</a:t>
            </a:r>
            <a:r>
              <a:rPr lang="en" sz="2400" b="0" i="0" u="none" strike="noStrike" cap="none">
                <a:solidFill>
                  <a:srgbClr val="3F3F3F"/>
                </a:solidFill>
                <a:latin typeface="Calibri"/>
                <a:ea typeface="Calibri"/>
                <a:cs typeface="Calibri"/>
                <a:sym typeface="Calibri"/>
              </a:rPr>
              <a:t> and </a:t>
            </a:r>
            <a:r>
              <a:rPr lang="en" sz="2400" b="1" i="0" u="none" strike="noStrike" cap="none">
                <a:solidFill>
                  <a:srgbClr val="3F3F3F"/>
                </a:solidFill>
                <a:latin typeface="Calibri"/>
                <a:ea typeface="Calibri"/>
                <a:cs typeface="Calibri"/>
                <a:sym typeface="Calibri"/>
              </a:rPr>
              <a:t>Mobile.</a:t>
            </a:r>
          </a:p>
          <a:p>
            <a:pPr marL="292100" marR="0" lvl="1" indent="-190500" algn="l" rtl="0">
              <a:lnSpc>
                <a:spcPct val="90000"/>
              </a:lnSpc>
              <a:spcBef>
                <a:spcPts val="500"/>
              </a:spcBef>
              <a:spcAft>
                <a:spcPts val="0"/>
              </a:spcAft>
              <a:buClr>
                <a:schemeClr val="accent1"/>
              </a:buClr>
              <a:buSzPct val="100000"/>
              <a:buFont typeface="Noto Symbol"/>
              <a:buChar char="▪"/>
            </a:pPr>
            <a:r>
              <a:rPr lang="en" sz="2400" b="0" i="0" u="none" strike="noStrike" cap="none">
                <a:solidFill>
                  <a:srgbClr val="3F3F3F"/>
                </a:solidFill>
                <a:latin typeface="Calibri"/>
                <a:ea typeface="Calibri"/>
                <a:cs typeface="Calibri"/>
                <a:sym typeface="Calibri"/>
              </a:rPr>
              <a:t>We will require more bandwidth</a:t>
            </a:r>
          </a:p>
          <a:p>
            <a:pPr marL="292100" marR="0" lvl="1" indent="-190500" algn="l" rtl="0">
              <a:lnSpc>
                <a:spcPct val="90000"/>
              </a:lnSpc>
              <a:spcBef>
                <a:spcPts val="500"/>
              </a:spcBef>
              <a:spcAft>
                <a:spcPts val="300"/>
              </a:spcAft>
              <a:buClr>
                <a:schemeClr val="accent1"/>
              </a:buClr>
              <a:buSzPct val="100000"/>
              <a:buFont typeface="Noto Symbol"/>
              <a:buChar char="▪"/>
            </a:pPr>
            <a:r>
              <a:rPr lang="en" sz="2400" b="0" i="0" u="none" strike="noStrike" cap="none">
                <a:solidFill>
                  <a:srgbClr val="3F3F3F"/>
                </a:solidFill>
                <a:latin typeface="Calibri"/>
                <a:ea typeface="Calibri"/>
                <a:cs typeface="Calibri"/>
                <a:sym typeface="Calibri"/>
              </a:rPr>
              <a:t>Without a </a:t>
            </a:r>
            <a:r>
              <a:rPr lang="en" sz="2400" b="1" i="0" u="none" strike="noStrike" cap="none">
                <a:solidFill>
                  <a:srgbClr val="3F3F3F"/>
                </a:solidFill>
                <a:latin typeface="Calibri"/>
                <a:ea typeface="Calibri"/>
                <a:cs typeface="Calibri"/>
                <a:sym typeface="Calibri"/>
              </a:rPr>
              <a:t>robust</a:t>
            </a:r>
            <a:r>
              <a:rPr lang="en" sz="2400" b="0" i="0" u="none" strike="noStrike" cap="none">
                <a:solidFill>
                  <a:srgbClr val="3F3F3F"/>
                </a:solidFill>
                <a:latin typeface="Calibri"/>
                <a:ea typeface="Calibri"/>
                <a:cs typeface="Calibri"/>
                <a:sym typeface="Calibri"/>
              </a:rPr>
              <a:t> wired infrastructure in our schools, wireless is useless.</a:t>
            </a:r>
          </a:p>
        </p:txBody>
      </p:sp>
      <p:pic>
        <p:nvPicPr>
          <p:cNvPr id="1053" name="Shape 1053"/>
          <p:cNvPicPr preferRelativeResize="0"/>
          <p:nvPr/>
        </p:nvPicPr>
        <p:blipFill rotWithShape="1">
          <a:blip r:embed="rId3">
            <a:alphaModFix/>
          </a:blip>
          <a:srcRect/>
          <a:stretch/>
        </p:blipFill>
        <p:spPr>
          <a:xfrm rot="10800000" flipH="1">
            <a:off x="6895353" y="250050"/>
            <a:ext cx="963000" cy="900599"/>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Shape 1059"/>
          <p:cNvSpPr txBox="1">
            <a:spLocks noGrp="1"/>
          </p:cNvSpPr>
          <p:nvPr>
            <p:ph type="title"/>
          </p:nvPr>
        </p:nvSpPr>
        <p:spPr>
          <a:xfrm>
            <a:off x="822950" y="234375"/>
            <a:ext cx="7543800" cy="6113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Proliferation of Mobile Devices</a:t>
            </a:r>
          </a:p>
        </p:txBody>
      </p:sp>
      <p:sp>
        <p:nvSpPr>
          <p:cNvPr id="1060" name="Shape 1060"/>
          <p:cNvSpPr txBox="1">
            <a:spLocks noGrp="1"/>
          </p:cNvSpPr>
          <p:nvPr>
            <p:ph type="body" idx="1"/>
          </p:nvPr>
        </p:nvSpPr>
        <p:spPr>
          <a:xfrm>
            <a:off x="822959" y="1308100"/>
            <a:ext cx="7543800" cy="3017400"/>
          </a:xfrm>
          <a:prstGeom prst="rect">
            <a:avLst/>
          </a:prstGeom>
          <a:noFill/>
          <a:ln>
            <a:noFill/>
          </a:ln>
        </p:spPr>
        <p:txBody>
          <a:bodyPr lIns="0" tIns="34275" rIns="0" bIns="34275"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 sz="2400" b="0" i="0" u="none" strike="noStrike" cap="none">
                <a:solidFill>
                  <a:srgbClr val="3F3F3F"/>
                </a:solidFill>
                <a:latin typeface="Calibri"/>
                <a:ea typeface="Calibri"/>
                <a:cs typeface="Calibri"/>
                <a:sym typeface="Calibri"/>
              </a:rPr>
              <a:t>A full 70 percent of CIOs surveyed cited mobile technology as the most disruptive digital technology in the enterprise (</a:t>
            </a:r>
            <a:r>
              <a:rPr lang="en" sz="2400" b="0" i="1" u="none" strike="noStrike" cap="none">
                <a:solidFill>
                  <a:srgbClr val="3F3F3F"/>
                </a:solidFill>
                <a:latin typeface="Calibri"/>
                <a:ea typeface="Calibri"/>
                <a:cs typeface="Calibri"/>
                <a:sym typeface="Calibri"/>
              </a:rPr>
              <a:t>Gartner</a:t>
            </a:r>
            <a:r>
              <a:rPr lang="en" sz="2400" b="0" i="0" u="none" strike="noStrike" cap="none">
                <a:solidFill>
                  <a:srgbClr val="3F3F3F"/>
                </a:solidFill>
                <a:latin typeface="Calibri"/>
                <a:ea typeface="Calibri"/>
                <a:cs typeface="Calibri"/>
                <a:sym typeface="Calibri"/>
              </a:rPr>
              <a:t>)</a:t>
            </a:r>
          </a:p>
          <a:p>
            <a:pPr marL="0" marR="0" lvl="0" indent="0" algn="l" rtl="0">
              <a:lnSpc>
                <a:spcPct val="90000"/>
              </a:lnSpc>
              <a:spcBef>
                <a:spcPts val="1100"/>
              </a:spcBef>
              <a:spcAft>
                <a:spcPts val="0"/>
              </a:spcAft>
              <a:buClr>
                <a:schemeClr val="accent1"/>
              </a:buClr>
              <a:buSzPct val="25000"/>
              <a:buFont typeface="Calibri"/>
              <a:buNone/>
            </a:pPr>
            <a:r>
              <a:rPr lang="en" sz="2400" b="0" i="0" u="none" strike="noStrike" cap="none">
                <a:solidFill>
                  <a:srgbClr val="3F3F3F"/>
                </a:solidFill>
                <a:latin typeface="Calibri"/>
                <a:ea typeface="Calibri"/>
                <a:cs typeface="Calibri"/>
                <a:sym typeface="Calibri"/>
              </a:rPr>
              <a:t>There are over </a:t>
            </a:r>
            <a:r>
              <a:rPr lang="en" sz="2400" b="1" i="0" u="none" strike="noStrike" cap="none">
                <a:solidFill>
                  <a:srgbClr val="3F3F3F"/>
                </a:solidFill>
                <a:latin typeface="Calibri"/>
                <a:ea typeface="Calibri"/>
                <a:cs typeface="Calibri"/>
                <a:sym typeface="Calibri"/>
              </a:rPr>
              <a:t>1.2 Billion </a:t>
            </a:r>
            <a:r>
              <a:rPr lang="en" sz="2400" b="0" i="0" u="none" strike="noStrike" cap="none">
                <a:solidFill>
                  <a:srgbClr val="3F3F3F"/>
                </a:solidFill>
                <a:latin typeface="Calibri"/>
                <a:ea typeface="Calibri"/>
                <a:cs typeface="Calibri"/>
                <a:sym typeface="Calibri"/>
              </a:rPr>
              <a:t>people accessing the web from their mobiles. Over </a:t>
            </a:r>
            <a:r>
              <a:rPr lang="en" sz="2400" b="1" i="0" u="none" strike="noStrike" cap="none">
                <a:solidFill>
                  <a:srgbClr val="3F3F3F"/>
                </a:solidFill>
                <a:latin typeface="Calibri"/>
                <a:ea typeface="Calibri"/>
                <a:cs typeface="Calibri"/>
                <a:sym typeface="Calibri"/>
              </a:rPr>
              <a:t>300,000 apps</a:t>
            </a:r>
            <a:r>
              <a:rPr lang="en" sz="2400" b="0" i="0" u="none" strike="noStrike" cap="none">
                <a:solidFill>
                  <a:srgbClr val="3F3F3F"/>
                </a:solidFill>
                <a:latin typeface="Calibri"/>
                <a:ea typeface="Calibri"/>
                <a:cs typeface="Calibri"/>
                <a:sym typeface="Calibri"/>
              </a:rPr>
              <a:t> have been developed in the </a:t>
            </a:r>
            <a:r>
              <a:rPr lang="en" sz="2400" b="1" i="0" u="none" strike="noStrike" cap="none">
                <a:solidFill>
                  <a:srgbClr val="3F3F3F"/>
                </a:solidFill>
                <a:latin typeface="Calibri"/>
                <a:ea typeface="Calibri"/>
                <a:cs typeface="Calibri"/>
                <a:sym typeface="Calibri"/>
              </a:rPr>
              <a:t>past 3 years</a:t>
            </a:r>
          </a:p>
          <a:p>
            <a:pPr marL="0" marR="0" lvl="0" indent="0" algn="l" rtl="0">
              <a:lnSpc>
                <a:spcPct val="90000"/>
              </a:lnSpc>
              <a:spcBef>
                <a:spcPts val="1100"/>
              </a:spcBef>
              <a:spcAft>
                <a:spcPts val="0"/>
              </a:spcAft>
              <a:buClr>
                <a:schemeClr val="accent1"/>
              </a:buClr>
              <a:buSzPct val="25000"/>
              <a:buFont typeface="Calibri"/>
              <a:buNone/>
            </a:pPr>
            <a:r>
              <a:rPr lang="en" sz="2400" b="0" i="0" u="none" strike="noStrike" cap="none">
                <a:solidFill>
                  <a:srgbClr val="3F3F3F"/>
                </a:solidFill>
                <a:latin typeface="Calibri"/>
                <a:ea typeface="Calibri"/>
                <a:cs typeface="Calibri"/>
                <a:sym typeface="Calibri"/>
              </a:rPr>
              <a:t>In the U.S. 25% of internet users are mobile only.</a:t>
            </a:r>
          </a:p>
          <a:p>
            <a:pPr marL="0" marR="0" lvl="0" indent="0" algn="l" rtl="0">
              <a:lnSpc>
                <a:spcPct val="90000"/>
              </a:lnSpc>
              <a:spcBef>
                <a:spcPts val="1100"/>
              </a:spcBef>
              <a:spcAft>
                <a:spcPts val="0"/>
              </a:spcAft>
              <a:buClr>
                <a:schemeClr val="accent1"/>
              </a:buClr>
              <a:buSzPct val="25000"/>
              <a:buFont typeface="Calibri"/>
              <a:buNone/>
            </a:pPr>
            <a:endParaRPr sz="1500" b="0" i="0" u="none" strike="noStrike" cap="none">
              <a:solidFill>
                <a:srgbClr val="3F3F3F"/>
              </a:solidFill>
              <a:latin typeface="Calibri"/>
              <a:ea typeface="Calibri"/>
              <a:cs typeface="Calibri"/>
              <a:sym typeface="Calibri"/>
            </a:endParaRPr>
          </a:p>
          <a:p>
            <a:pPr marL="0" marR="0" lvl="0" indent="0" algn="l" rtl="0">
              <a:lnSpc>
                <a:spcPct val="90000"/>
              </a:lnSpc>
              <a:spcBef>
                <a:spcPts val="1100"/>
              </a:spcBef>
              <a:spcAft>
                <a:spcPts val="200"/>
              </a:spcAft>
              <a:buClr>
                <a:schemeClr val="accent1"/>
              </a:buClr>
              <a:buSzPct val="25000"/>
              <a:buFont typeface="Calibri"/>
              <a:buNone/>
            </a:pPr>
            <a:r>
              <a:rPr lang="en" sz="1500" b="0" i="0" u="none" strike="noStrike" cap="none">
                <a:solidFill>
                  <a:srgbClr val="3F3F3F"/>
                </a:solidFill>
                <a:latin typeface="Calibri"/>
                <a:ea typeface="Calibri"/>
                <a:cs typeface="Calibri"/>
                <a:sym typeface="Calibri"/>
              </a:rPr>
              <a:t/>
            </a:r>
            <a:br>
              <a:rPr lang="en" sz="1500" b="0" i="0" u="none" strike="noStrike" cap="none">
                <a:solidFill>
                  <a:srgbClr val="3F3F3F"/>
                </a:solidFill>
                <a:latin typeface="Calibri"/>
                <a:ea typeface="Calibri"/>
                <a:cs typeface="Calibri"/>
                <a:sym typeface="Calibri"/>
              </a:rPr>
            </a:br>
            <a:r>
              <a:rPr lang="en" sz="1500" b="0" i="0" u="none" strike="noStrike" cap="none">
                <a:solidFill>
                  <a:srgbClr val="3F3F3F"/>
                </a:solidFill>
                <a:latin typeface="Calibri"/>
                <a:ea typeface="Calibri"/>
                <a:cs typeface="Calibri"/>
                <a:sym typeface="Calibri"/>
              </a:rPr>
              <a:t/>
            </a:r>
            <a:br>
              <a:rPr lang="en" sz="1500" b="0" i="0" u="none" strike="noStrike" cap="none">
                <a:solidFill>
                  <a:srgbClr val="3F3F3F"/>
                </a:solidFill>
                <a:latin typeface="Calibri"/>
                <a:ea typeface="Calibri"/>
                <a:cs typeface="Calibri"/>
                <a:sym typeface="Calibri"/>
              </a:rPr>
            </a:br>
            <a:endParaRPr lang="en" sz="1500" b="0" i="0" u="none" strike="noStrike" cap="none">
              <a:solidFill>
                <a:srgbClr val="3F3F3F"/>
              </a:solidFill>
              <a:latin typeface="Calibri"/>
              <a:ea typeface="Calibri"/>
              <a:cs typeface="Calibri"/>
              <a:sym typeface="Calibri"/>
            </a:endParaRPr>
          </a:p>
        </p:txBody>
      </p:sp>
      <p:pic>
        <p:nvPicPr>
          <p:cNvPr id="1061" name="Shape 1061"/>
          <p:cNvPicPr preferRelativeResize="0"/>
          <p:nvPr/>
        </p:nvPicPr>
        <p:blipFill rotWithShape="1">
          <a:blip r:embed="rId3">
            <a:alphaModFix/>
          </a:blip>
          <a:srcRect/>
          <a:stretch/>
        </p:blipFill>
        <p:spPr>
          <a:xfrm>
            <a:off x="7290227" y="153376"/>
            <a:ext cx="1603800" cy="1031099"/>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Shape 1067"/>
          <p:cNvSpPr txBox="1">
            <a:spLocks noGrp="1"/>
          </p:cNvSpPr>
          <p:nvPr>
            <p:ph type="title"/>
          </p:nvPr>
        </p:nvSpPr>
        <p:spPr>
          <a:xfrm>
            <a:off x="822959" y="214952"/>
            <a:ext cx="75438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Future Proof Infrastructure</a:t>
            </a:r>
          </a:p>
        </p:txBody>
      </p:sp>
      <p:sp>
        <p:nvSpPr>
          <p:cNvPr id="1068" name="Shape 1068"/>
          <p:cNvSpPr txBox="1">
            <a:spLocks noGrp="1"/>
          </p:cNvSpPr>
          <p:nvPr>
            <p:ph type="body" idx="1"/>
          </p:nvPr>
        </p:nvSpPr>
        <p:spPr>
          <a:xfrm>
            <a:off x="822950" y="1384299"/>
            <a:ext cx="7543800" cy="3326999"/>
          </a:xfrm>
          <a:prstGeom prst="rect">
            <a:avLst/>
          </a:prstGeom>
          <a:noFill/>
          <a:ln>
            <a:noFill/>
          </a:ln>
        </p:spPr>
        <p:txBody>
          <a:bodyPr lIns="0" tIns="34275" rIns="0" bIns="34275"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 sz="2400" b="0" i="0" u="none" strike="noStrike" cap="none">
                <a:solidFill>
                  <a:srgbClr val="3F3F3F"/>
                </a:solidFill>
                <a:latin typeface="Calibri"/>
                <a:ea typeface="Calibri"/>
                <a:cs typeface="Calibri"/>
                <a:sym typeface="Calibri"/>
              </a:rPr>
              <a:t>How do we build an infrastructure that we don’t have to upgrade all the time?</a:t>
            </a:r>
          </a:p>
          <a:p>
            <a:pPr marL="0" marR="0" lvl="0" indent="0" algn="l" rtl="0">
              <a:lnSpc>
                <a:spcPct val="90000"/>
              </a:lnSpc>
              <a:spcBef>
                <a:spcPts val="1100"/>
              </a:spcBef>
              <a:spcAft>
                <a:spcPts val="0"/>
              </a:spcAft>
              <a:buClr>
                <a:schemeClr val="accent1"/>
              </a:buClr>
              <a:buSzPct val="25000"/>
              <a:buFont typeface="Calibri"/>
              <a:buNone/>
            </a:pPr>
            <a:r>
              <a:rPr lang="en" sz="2400" b="0" i="0" u="none" strike="noStrike" cap="none">
                <a:solidFill>
                  <a:srgbClr val="3F3F3F"/>
                </a:solidFill>
                <a:latin typeface="Calibri"/>
                <a:ea typeface="Calibri"/>
                <a:cs typeface="Calibri"/>
                <a:sym typeface="Calibri"/>
              </a:rPr>
              <a:t>Can we build an infrastructure that is malleable?</a:t>
            </a:r>
          </a:p>
          <a:p>
            <a:pPr marL="0" marR="0" lvl="0" indent="0" algn="l" rtl="0">
              <a:lnSpc>
                <a:spcPct val="90000"/>
              </a:lnSpc>
              <a:spcBef>
                <a:spcPts val="1100"/>
              </a:spcBef>
              <a:spcAft>
                <a:spcPts val="0"/>
              </a:spcAft>
              <a:buClr>
                <a:schemeClr val="accent1"/>
              </a:buClr>
              <a:buSzPct val="25000"/>
              <a:buFont typeface="Calibri"/>
              <a:buNone/>
            </a:pPr>
            <a:r>
              <a:rPr lang="en" sz="2400" b="0" i="0" u="none" strike="noStrike" cap="none">
                <a:solidFill>
                  <a:srgbClr val="3F3F3F"/>
                </a:solidFill>
                <a:latin typeface="Calibri"/>
                <a:ea typeface="Calibri"/>
                <a:cs typeface="Calibri"/>
                <a:sym typeface="Calibri"/>
              </a:rPr>
              <a:t>How far in the future can we see? What is the source of that information?</a:t>
            </a:r>
          </a:p>
          <a:p>
            <a:pPr marL="0" marR="0" lvl="0" indent="0" algn="l" rtl="0">
              <a:lnSpc>
                <a:spcPct val="90000"/>
              </a:lnSpc>
              <a:spcBef>
                <a:spcPts val="1100"/>
              </a:spcBef>
              <a:spcAft>
                <a:spcPts val="200"/>
              </a:spcAft>
              <a:buClr>
                <a:schemeClr val="accent1"/>
              </a:buClr>
              <a:buSzPct val="25000"/>
              <a:buFont typeface="Calibri"/>
              <a:buNone/>
            </a:pPr>
            <a:endParaRPr sz="1500" b="0" i="0" u="none" strike="noStrike" cap="none">
              <a:solidFill>
                <a:srgbClr val="3F3F3F"/>
              </a:solidFill>
              <a:latin typeface="Calibri"/>
              <a:ea typeface="Calibri"/>
              <a:cs typeface="Calibri"/>
              <a:sym typeface="Calibri"/>
            </a:endParaRPr>
          </a:p>
        </p:txBody>
      </p:sp>
      <p:pic>
        <p:nvPicPr>
          <p:cNvPr id="1069" name="Shape 1069"/>
          <p:cNvPicPr preferRelativeResize="0"/>
          <p:nvPr/>
        </p:nvPicPr>
        <p:blipFill rotWithShape="1">
          <a:blip r:embed="rId3">
            <a:alphaModFix/>
          </a:blip>
          <a:srcRect/>
          <a:stretch/>
        </p:blipFill>
        <p:spPr>
          <a:xfrm>
            <a:off x="3646944" y="3325594"/>
            <a:ext cx="1850099" cy="1385699"/>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Shape 1075"/>
          <p:cNvSpPr txBox="1">
            <a:spLocks noGrp="1"/>
          </p:cNvSpPr>
          <p:nvPr>
            <p:ph type="title"/>
          </p:nvPr>
        </p:nvSpPr>
        <p:spPr>
          <a:xfrm>
            <a:off x="504275" y="214950"/>
            <a:ext cx="8240999"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Bandwidth Sample Before SBAC Testing</a:t>
            </a:r>
          </a:p>
        </p:txBody>
      </p:sp>
      <p:pic>
        <p:nvPicPr>
          <p:cNvPr id="1076" name="Shape 1076"/>
          <p:cNvPicPr preferRelativeResize="0"/>
          <p:nvPr/>
        </p:nvPicPr>
        <p:blipFill rotWithShape="1">
          <a:blip r:embed="rId3">
            <a:alphaModFix/>
          </a:blip>
          <a:srcRect/>
          <a:stretch/>
        </p:blipFill>
        <p:spPr>
          <a:xfrm>
            <a:off x="822959" y="1418514"/>
            <a:ext cx="6317700" cy="3139199"/>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Shape 1082"/>
          <p:cNvSpPr txBox="1">
            <a:spLocks noGrp="1"/>
          </p:cNvSpPr>
          <p:nvPr>
            <p:ph type="title"/>
          </p:nvPr>
        </p:nvSpPr>
        <p:spPr>
          <a:xfrm>
            <a:off x="461050" y="214950"/>
            <a:ext cx="82554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Bandwidth Sample During SBAC Testing</a:t>
            </a:r>
          </a:p>
        </p:txBody>
      </p:sp>
      <p:pic>
        <p:nvPicPr>
          <p:cNvPr id="1083" name="Shape 1083"/>
          <p:cNvPicPr preferRelativeResize="0"/>
          <p:nvPr/>
        </p:nvPicPr>
        <p:blipFill rotWithShape="1">
          <a:blip r:embed="rId3">
            <a:alphaModFix/>
          </a:blip>
          <a:srcRect/>
          <a:stretch/>
        </p:blipFill>
        <p:spPr>
          <a:xfrm>
            <a:off x="822959" y="1418514"/>
            <a:ext cx="6317700" cy="3139199"/>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Shape 1089"/>
          <p:cNvSpPr txBox="1">
            <a:spLocks noGrp="1"/>
          </p:cNvSpPr>
          <p:nvPr>
            <p:ph type="title"/>
          </p:nvPr>
        </p:nvSpPr>
        <p:spPr>
          <a:xfrm>
            <a:off x="822959" y="214952"/>
            <a:ext cx="75438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Upgrading</a:t>
            </a:r>
          </a:p>
        </p:txBody>
      </p:sp>
      <p:sp>
        <p:nvSpPr>
          <p:cNvPr id="1090" name="Shape 1090"/>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0" marR="0" lvl="0" indent="0" algn="l" rtl="0">
              <a:lnSpc>
                <a:spcPct val="90000"/>
              </a:lnSpc>
              <a:spcBef>
                <a:spcPts val="0"/>
              </a:spcBef>
              <a:spcAft>
                <a:spcPts val="0"/>
              </a:spcAft>
              <a:buNone/>
            </a:pPr>
            <a:r>
              <a:rPr lang="en" sz="2400" b="0" i="0" u="none" strike="noStrike" cap="none">
                <a:solidFill>
                  <a:srgbClr val="3F3F3F"/>
                </a:solidFill>
                <a:latin typeface="Calibri"/>
                <a:ea typeface="Calibri"/>
                <a:cs typeface="Calibri"/>
                <a:sym typeface="Calibri"/>
              </a:rPr>
              <a:t>Upgrading Wireless/Bandwidth should be about Instructional needs.</a:t>
            </a:r>
          </a:p>
          <a:p>
            <a:pPr marL="0" marR="0" lvl="0" indent="0" algn="l" rtl="0">
              <a:lnSpc>
                <a:spcPct val="90000"/>
              </a:lnSpc>
              <a:spcBef>
                <a:spcPts val="1100"/>
              </a:spcBef>
              <a:spcAft>
                <a:spcPts val="0"/>
              </a:spcAft>
              <a:buNone/>
            </a:pPr>
            <a:r>
              <a:rPr lang="en" sz="2400" b="0" i="0" u="none" strike="noStrike" cap="none">
                <a:solidFill>
                  <a:srgbClr val="3F3F3F"/>
                </a:solidFill>
                <a:latin typeface="Calibri"/>
                <a:ea typeface="Calibri"/>
                <a:cs typeface="Calibri"/>
                <a:sym typeface="Calibri"/>
              </a:rPr>
              <a:t>You may not need to upgrade for Smarter Balance Assessments.</a:t>
            </a:r>
          </a:p>
          <a:p>
            <a:pPr marL="292100" marR="0" lvl="1" indent="-165100" algn="l" rtl="0">
              <a:lnSpc>
                <a:spcPct val="90000"/>
              </a:lnSpc>
              <a:spcBef>
                <a:spcPts val="300"/>
              </a:spcBef>
              <a:spcAft>
                <a:spcPts val="30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Measure what you are doing.</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Shape 1096"/>
          <p:cNvSpPr txBox="1">
            <a:spLocks noGrp="1"/>
          </p:cNvSpPr>
          <p:nvPr>
            <p:ph type="title"/>
          </p:nvPr>
        </p:nvSpPr>
        <p:spPr>
          <a:xfrm>
            <a:off x="822959" y="214952"/>
            <a:ext cx="75438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Wireless Considerations</a:t>
            </a:r>
          </a:p>
        </p:txBody>
      </p:sp>
      <p:sp>
        <p:nvSpPr>
          <p:cNvPr id="1097" name="Shape 1097"/>
          <p:cNvSpPr txBox="1">
            <a:spLocks noGrp="1"/>
          </p:cNvSpPr>
          <p:nvPr>
            <p:ph type="body" idx="1"/>
          </p:nvPr>
        </p:nvSpPr>
        <p:spPr>
          <a:xfrm>
            <a:off x="822950" y="1384300"/>
            <a:ext cx="7543800" cy="3269400"/>
          </a:xfrm>
          <a:prstGeom prst="rect">
            <a:avLst/>
          </a:prstGeom>
          <a:noFill/>
          <a:ln>
            <a:noFill/>
          </a:ln>
        </p:spPr>
        <p:txBody>
          <a:bodyPr lIns="0" tIns="34275" rIns="0" bIns="34275" anchor="t" anchorCtr="0">
            <a:noAutofit/>
          </a:bodyPr>
          <a:lstStyle/>
          <a:p>
            <a:pPr marL="0" marR="0" lvl="0" indent="0" algn="l" rtl="0">
              <a:lnSpc>
                <a:spcPct val="90000"/>
              </a:lnSpc>
              <a:spcBef>
                <a:spcPts val="0"/>
              </a:spcBef>
              <a:spcAft>
                <a:spcPts val="0"/>
              </a:spcAft>
              <a:buNone/>
            </a:pPr>
            <a:r>
              <a:rPr lang="en" sz="2400" b="0" i="0" u="none" strike="noStrike" cap="none">
                <a:solidFill>
                  <a:srgbClr val="3F3F3F"/>
                </a:solidFill>
                <a:latin typeface="Calibri"/>
                <a:ea typeface="Calibri"/>
                <a:cs typeface="Calibri"/>
                <a:sym typeface="Calibri"/>
              </a:rPr>
              <a:t>Wireless is no longer a luxury and needs to be implemented using enterprise strategies and techniques.</a:t>
            </a:r>
            <a:r>
              <a:rPr lang="en" sz="1800" b="0" i="0" u="none" strike="noStrike" cap="none">
                <a:solidFill>
                  <a:srgbClr val="3F3F3F"/>
                </a:solidFill>
                <a:latin typeface="Calibri"/>
                <a:ea typeface="Calibri"/>
                <a:cs typeface="Calibri"/>
                <a:sym typeface="Calibri"/>
              </a:rPr>
              <a:t/>
            </a:r>
            <a:br>
              <a:rPr lang="en" sz="1800" b="0" i="0" u="none" strike="noStrike" cap="none">
                <a:solidFill>
                  <a:srgbClr val="3F3F3F"/>
                </a:solidFill>
                <a:latin typeface="Calibri"/>
                <a:ea typeface="Calibri"/>
                <a:cs typeface="Calibri"/>
                <a:sym typeface="Calibri"/>
              </a:rPr>
            </a:br>
            <a:endParaRPr lang="en" sz="1800" b="0" i="0" u="none" strike="noStrike" cap="none">
              <a:solidFill>
                <a:srgbClr val="3F3F3F"/>
              </a:solidFill>
              <a:latin typeface="Calibri"/>
              <a:ea typeface="Calibri"/>
              <a:cs typeface="Calibri"/>
              <a:sym typeface="Calibri"/>
            </a:endParaRPr>
          </a:p>
          <a:p>
            <a:pPr marL="292100" marR="0" lvl="1" indent="-190500" algn="l" rtl="0">
              <a:lnSpc>
                <a:spcPct val="90000"/>
              </a:lnSpc>
              <a:spcBef>
                <a:spcPts val="3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Readiness (Checklist)</a:t>
            </a:r>
          </a:p>
          <a:p>
            <a:pPr marL="292100" marR="0" lvl="1" indent="-190500" algn="l" rtl="0">
              <a:lnSpc>
                <a:spcPct val="90000"/>
              </a:lnSpc>
              <a:spcBef>
                <a:spcPts val="5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Density</a:t>
            </a:r>
          </a:p>
          <a:p>
            <a:pPr marL="292100" marR="0" lvl="1" indent="-190500" algn="l" rtl="0">
              <a:lnSpc>
                <a:spcPct val="90000"/>
              </a:lnSpc>
              <a:spcBef>
                <a:spcPts val="5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Bandwidth and Access Points</a:t>
            </a:r>
          </a:p>
          <a:p>
            <a:pPr marL="292100" marR="0" lvl="1" indent="-190500" algn="l" rtl="0">
              <a:lnSpc>
                <a:spcPct val="90000"/>
              </a:lnSpc>
              <a:spcBef>
                <a:spcPts val="5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Management</a:t>
            </a:r>
            <a:r>
              <a:rPr lang="en" sz="2400"/>
              <a:t>, </a:t>
            </a:r>
            <a:r>
              <a:rPr lang="en" sz="2400" b="0" i="0" u="none" strike="noStrike" cap="none">
                <a:solidFill>
                  <a:srgbClr val="3F3F3F"/>
                </a:solidFill>
                <a:latin typeface="Calibri"/>
                <a:ea typeface="Calibri"/>
                <a:cs typeface="Calibri"/>
                <a:sym typeface="Calibri"/>
              </a:rPr>
              <a:t>Monitoring</a:t>
            </a:r>
          </a:p>
          <a:p>
            <a:pPr marL="292100" marR="0" lvl="1" indent="-190500" algn="l" rtl="0">
              <a:lnSpc>
                <a:spcPct val="90000"/>
              </a:lnSpc>
              <a:spcBef>
                <a:spcPts val="5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Homogeneous Environment</a:t>
            </a:r>
          </a:p>
          <a:p>
            <a:pPr marL="63500" marR="0" lvl="0" indent="-63500" algn="l" rtl="0">
              <a:lnSpc>
                <a:spcPct val="90000"/>
              </a:lnSpc>
              <a:spcBef>
                <a:spcPts val="1200"/>
              </a:spcBef>
              <a:spcAft>
                <a:spcPts val="200"/>
              </a:spcAft>
              <a:buClr>
                <a:schemeClr val="accent1"/>
              </a:buClr>
              <a:buSzPct val="100000"/>
              <a:buFont typeface="Calibri"/>
              <a:buNone/>
            </a:pPr>
            <a:endParaRPr sz="1800" b="0" i="0" u="none" strike="noStrike" cap="none">
              <a:solidFill>
                <a:srgbClr val="3F3F3F"/>
              </a:solidFill>
              <a:latin typeface="Calibri"/>
              <a:ea typeface="Calibri"/>
              <a:cs typeface="Calibri"/>
              <a:sym typeface="Calibri"/>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Shape 1103"/>
          <p:cNvSpPr txBox="1">
            <a:spLocks noGrp="1"/>
          </p:cNvSpPr>
          <p:nvPr>
            <p:ph type="title"/>
          </p:nvPr>
        </p:nvSpPr>
        <p:spPr>
          <a:xfrm>
            <a:off x="432225" y="214950"/>
            <a:ext cx="83418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Wireless Density: Coverage vs. Saturation</a:t>
            </a:r>
            <a:br>
              <a:rPr lang="en" sz="3600" b="1" i="0" u="none" strike="noStrike" cap="none">
                <a:solidFill>
                  <a:srgbClr val="3F3F3F"/>
                </a:solidFill>
                <a:latin typeface="Calibri"/>
                <a:ea typeface="Calibri"/>
                <a:cs typeface="Calibri"/>
                <a:sym typeface="Calibri"/>
              </a:rPr>
            </a:br>
            <a:endParaRPr lang="en" sz="3600" b="1" i="0" u="none" strike="noStrike" cap="none">
              <a:solidFill>
                <a:srgbClr val="3F3F3F"/>
              </a:solidFill>
              <a:latin typeface="Calibri"/>
              <a:ea typeface="Calibri"/>
              <a:cs typeface="Calibri"/>
              <a:sym typeface="Calibri"/>
            </a:endParaRPr>
          </a:p>
        </p:txBody>
      </p:sp>
      <p:sp>
        <p:nvSpPr>
          <p:cNvPr id="1104" name="Shape 1104"/>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63500" marR="0" lvl="0" indent="-101600" algn="l" rtl="0">
              <a:lnSpc>
                <a:spcPct val="90000"/>
              </a:lnSpc>
              <a:spcBef>
                <a:spcPts val="0"/>
              </a:spcBef>
              <a:spcAft>
                <a:spcPts val="0"/>
              </a:spcAft>
              <a:buClr>
                <a:schemeClr val="accent1"/>
              </a:buClr>
              <a:buSzPct val="100000"/>
              <a:buFont typeface="Calibri"/>
              <a:buChar char=" "/>
            </a:pPr>
            <a:r>
              <a:rPr lang="en" sz="2400" b="0" i="0" u="none" strike="noStrike" cap="none">
                <a:solidFill>
                  <a:srgbClr val="3F3F3F"/>
                </a:solidFill>
                <a:latin typeface="Calibri"/>
                <a:ea typeface="Calibri"/>
                <a:cs typeface="Calibri"/>
                <a:sym typeface="Calibri"/>
              </a:rPr>
              <a:t>Coverage</a:t>
            </a:r>
          </a:p>
          <a:p>
            <a:pPr marL="292100" marR="0" lvl="1" indent="-146050" algn="l" rtl="0">
              <a:lnSpc>
                <a:spcPct val="90000"/>
              </a:lnSpc>
              <a:spcBef>
                <a:spcPts val="300"/>
              </a:spcBef>
              <a:spcAft>
                <a:spcPts val="0"/>
              </a:spcAft>
              <a:buClr>
                <a:schemeClr val="accent1"/>
              </a:buClr>
              <a:buSzPct val="100000"/>
              <a:buFont typeface="Calibri"/>
              <a:buChar char="◦"/>
            </a:pPr>
            <a:r>
              <a:rPr lang="en" sz="1700" b="0" i="0" u="none" strike="noStrike" cap="none">
                <a:solidFill>
                  <a:srgbClr val="3F3F3F"/>
                </a:solidFill>
                <a:latin typeface="Calibri"/>
                <a:ea typeface="Calibri"/>
                <a:cs typeface="Calibri"/>
                <a:sym typeface="Calibri"/>
              </a:rPr>
              <a:t>I can walk around my school site and stay connected wherever I go. If I walk into a classroom where a number of students are also connecting to the wireless, I may lose my connection, or performance is poor.</a:t>
            </a:r>
          </a:p>
          <a:p>
            <a:pPr marL="63500" marR="0" lvl="0" indent="-101600" algn="l" rtl="0">
              <a:lnSpc>
                <a:spcPct val="90000"/>
              </a:lnSpc>
              <a:spcBef>
                <a:spcPts val="1200"/>
              </a:spcBef>
              <a:spcAft>
                <a:spcPts val="0"/>
              </a:spcAft>
              <a:buClr>
                <a:schemeClr val="accent1"/>
              </a:buClr>
              <a:buSzPct val="100000"/>
              <a:buFont typeface="Calibri"/>
              <a:buChar char=" "/>
            </a:pPr>
            <a:r>
              <a:rPr lang="en" sz="2400" b="0" i="0" u="none" strike="noStrike" cap="none">
                <a:solidFill>
                  <a:srgbClr val="3F3F3F"/>
                </a:solidFill>
                <a:latin typeface="Calibri"/>
                <a:ea typeface="Calibri"/>
                <a:cs typeface="Calibri"/>
                <a:sym typeface="Calibri"/>
              </a:rPr>
              <a:t>Saturation</a:t>
            </a:r>
          </a:p>
          <a:p>
            <a:pPr marL="292100" marR="0" lvl="1" indent="-146050" algn="l" rtl="0">
              <a:lnSpc>
                <a:spcPct val="90000"/>
              </a:lnSpc>
              <a:spcBef>
                <a:spcPts val="300"/>
              </a:spcBef>
              <a:spcAft>
                <a:spcPts val="0"/>
              </a:spcAft>
              <a:buClr>
                <a:schemeClr val="accent1"/>
              </a:buClr>
              <a:buSzPct val="100000"/>
              <a:buFont typeface="Calibri"/>
              <a:buChar char="◦"/>
            </a:pPr>
            <a:r>
              <a:rPr lang="en" sz="1700" b="0" i="0" u="none" strike="noStrike" cap="none">
                <a:solidFill>
                  <a:srgbClr val="3F3F3F"/>
                </a:solidFill>
                <a:latin typeface="Calibri"/>
                <a:ea typeface="Calibri"/>
                <a:cs typeface="Calibri"/>
                <a:sym typeface="Calibri"/>
              </a:rPr>
              <a:t>I can walk around my school site and stay connected wherever I go. If I walk into a classroom where a number of students are also connecting to the wireless, </a:t>
            </a:r>
            <a:r>
              <a:rPr lang="en" sz="1700" b="0" i="0" u="sng" strike="noStrike" cap="none">
                <a:solidFill>
                  <a:srgbClr val="3F3F3F"/>
                </a:solidFill>
                <a:latin typeface="Calibri"/>
                <a:ea typeface="Calibri"/>
                <a:cs typeface="Calibri"/>
                <a:sym typeface="Calibri"/>
              </a:rPr>
              <a:t>I don’t lose my connection</a:t>
            </a:r>
            <a:r>
              <a:rPr lang="en" sz="1700" b="0" i="0" u="none" strike="noStrike" cap="none">
                <a:solidFill>
                  <a:srgbClr val="3F3F3F"/>
                </a:solidFill>
                <a:latin typeface="Calibri"/>
                <a:ea typeface="Calibri"/>
                <a:cs typeface="Calibri"/>
                <a:sym typeface="Calibri"/>
              </a:rPr>
              <a:t>, and </a:t>
            </a:r>
            <a:r>
              <a:rPr lang="en" sz="1700" b="0" i="0" u="sng" strike="noStrike" cap="none">
                <a:solidFill>
                  <a:srgbClr val="3F3F3F"/>
                </a:solidFill>
                <a:latin typeface="Calibri"/>
                <a:ea typeface="Calibri"/>
                <a:cs typeface="Calibri"/>
                <a:sym typeface="Calibri"/>
              </a:rPr>
              <a:t>performance is good</a:t>
            </a:r>
            <a:r>
              <a:rPr lang="en" sz="1700" b="0" i="0" u="none" strike="noStrike" cap="none">
                <a:solidFill>
                  <a:srgbClr val="3F3F3F"/>
                </a:solidFill>
                <a:latin typeface="Calibri"/>
                <a:ea typeface="Calibri"/>
                <a:cs typeface="Calibri"/>
                <a:sym typeface="Calibri"/>
              </a:rPr>
              <a:t>. </a:t>
            </a:r>
            <a:r>
              <a:rPr lang="en" sz="1700" b="0" i="0" u="sng" strike="noStrike" cap="none">
                <a:solidFill>
                  <a:srgbClr val="3F3F3F"/>
                </a:solidFill>
                <a:latin typeface="Calibri"/>
                <a:ea typeface="Calibri"/>
                <a:cs typeface="Calibri"/>
                <a:sym typeface="Calibri"/>
              </a:rPr>
              <a:t>Thirty more </a:t>
            </a:r>
            <a:r>
              <a:rPr lang="en" sz="1700" b="0" i="0" u="none" strike="noStrike" cap="none">
                <a:solidFill>
                  <a:srgbClr val="3F3F3F"/>
                </a:solidFill>
                <a:latin typeface="Calibri"/>
                <a:ea typeface="Calibri"/>
                <a:cs typeface="Calibri"/>
                <a:sym typeface="Calibri"/>
              </a:rPr>
              <a:t>students can enter the room and everyone can connect, and performance is good.</a:t>
            </a:r>
          </a:p>
          <a:p>
            <a:pPr marL="152400" marR="0" lvl="1" indent="-12700" algn="l" rtl="0">
              <a:lnSpc>
                <a:spcPct val="90000"/>
              </a:lnSpc>
              <a:spcBef>
                <a:spcPts val="500"/>
              </a:spcBef>
              <a:spcAft>
                <a:spcPts val="0"/>
              </a:spcAft>
              <a:buClr>
                <a:schemeClr val="accent1"/>
              </a:buClr>
              <a:buSzPct val="25000"/>
              <a:buFont typeface="Calibri"/>
              <a:buNone/>
            </a:pPr>
            <a:endParaRPr sz="1700" b="0" i="0" u="none" strike="noStrike" cap="none">
              <a:solidFill>
                <a:srgbClr val="3F3F3F"/>
              </a:solidFill>
              <a:latin typeface="Calibri"/>
              <a:ea typeface="Calibri"/>
              <a:cs typeface="Calibri"/>
              <a:sym typeface="Calibri"/>
            </a:endParaRPr>
          </a:p>
          <a:p>
            <a:pPr marL="152400" marR="0" lvl="1" indent="-12700" algn="l" rtl="0">
              <a:lnSpc>
                <a:spcPct val="90000"/>
              </a:lnSpc>
              <a:spcBef>
                <a:spcPts val="500"/>
              </a:spcBef>
              <a:spcAft>
                <a:spcPts val="300"/>
              </a:spcAft>
              <a:buClr>
                <a:schemeClr val="accent1"/>
              </a:buClr>
              <a:buSzPct val="25000"/>
              <a:buFont typeface="Calibri"/>
              <a:buNone/>
            </a:pPr>
            <a:endParaRPr sz="1700" b="0" i="0" u="none" strike="noStrike" cap="none">
              <a:solidFill>
                <a:srgbClr val="3F3F3F"/>
              </a:solidFill>
              <a:latin typeface="Calibri"/>
              <a:ea typeface="Calibri"/>
              <a:cs typeface="Calibri"/>
              <a:sym typeface="Calibri"/>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Shape 1110"/>
          <p:cNvSpPr txBox="1">
            <a:spLocks noGrp="1"/>
          </p:cNvSpPr>
          <p:nvPr>
            <p:ph type="title"/>
          </p:nvPr>
        </p:nvSpPr>
        <p:spPr>
          <a:xfrm>
            <a:off x="822959" y="214952"/>
            <a:ext cx="75438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Management of Wireless</a:t>
            </a:r>
          </a:p>
        </p:txBody>
      </p:sp>
      <p:sp>
        <p:nvSpPr>
          <p:cNvPr id="1111" name="Shape 1111"/>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0" marR="0" lvl="0" indent="0" algn="l" rtl="0">
              <a:lnSpc>
                <a:spcPct val="90000"/>
              </a:lnSpc>
              <a:spcBef>
                <a:spcPts val="0"/>
              </a:spcBef>
              <a:spcAft>
                <a:spcPts val="0"/>
              </a:spcAft>
              <a:buNone/>
            </a:pPr>
            <a:r>
              <a:rPr lang="en" sz="2400" b="0" i="0" u="none" strike="noStrike" cap="none">
                <a:solidFill>
                  <a:srgbClr val="3F3F3F"/>
                </a:solidFill>
                <a:latin typeface="Calibri"/>
                <a:ea typeface="Calibri"/>
                <a:cs typeface="Calibri"/>
                <a:sym typeface="Calibri"/>
              </a:rPr>
              <a:t>Wireless Controllers – Manage the configuration of all of your Access Points.</a:t>
            </a:r>
            <a:br>
              <a:rPr lang="en" sz="2400" b="0" i="0" u="none" strike="noStrike" cap="none">
                <a:solidFill>
                  <a:srgbClr val="3F3F3F"/>
                </a:solidFill>
                <a:latin typeface="Calibri"/>
                <a:ea typeface="Calibri"/>
                <a:cs typeface="Calibri"/>
                <a:sym typeface="Calibri"/>
              </a:rPr>
            </a:br>
            <a:endParaRPr lang="en" sz="2400" b="0" i="0" u="none" strike="noStrike" cap="none">
              <a:solidFill>
                <a:srgbClr val="3F3F3F"/>
              </a:solidFill>
              <a:latin typeface="Calibri"/>
              <a:ea typeface="Calibri"/>
              <a:cs typeface="Calibri"/>
              <a:sym typeface="Calibri"/>
            </a:endParaRPr>
          </a:p>
          <a:p>
            <a:pPr marL="292100" marR="0" lvl="1" indent="-190500" algn="l" rtl="0">
              <a:lnSpc>
                <a:spcPct val="90000"/>
              </a:lnSpc>
              <a:spcBef>
                <a:spcPts val="3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Centralized</a:t>
            </a:r>
          </a:p>
          <a:p>
            <a:pPr marL="292100" marR="0" lvl="1" indent="-190500" algn="l" rtl="0">
              <a:lnSpc>
                <a:spcPct val="90000"/>
              </a:lnSpc>
              <a:spcBef>
                <a:spcPts val="5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Localized</a:t>
            </a:r>
          </a:p>
          <a:p>
            <a:pPr marL="292100" marR="0" lvl="1" indent="-190500" algn="l" rtl="0">
              <a:lnSpc>
                <a:spcPct val="90000"/>
              </a:lnSpc>
              <a:spcBef>
                <a:spcPts val="5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Load Balance</a:t>
            </a:r>
          </a:p>
          <a:p>
            <a:pPr marL="292100" marR="0" lvl="1" indent="-190500" algn="l" rtl="0">
              <a:lnSpc>
                <a:spcPct val="90000"/>
              </a:lnSpc>
              <a:spcBef>
                <a:spcPts val="5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Redundancy</a:t>
            </a:r>
          </a:p>
          <a:p>
            <a:pPr marL="63500" marR="0" lvl="0" indent="-57150" algn="l" rtl="0">
              <a:lnSpc>
                <a:spcPct val="90000"/>
              </a:lnSpc>
              <a:spcBef>
                <a:spcPts val="1200"/>
              </a:spcBef>
              <a:spcAft>
                <a:spcPts val="200"/>
              </a:spcAft>
              <a:buClr>
                <a:schemeClr val="accent1"/>
              </a:buClr>
              <a:buSzPct val="62500"/>
              <a:buFont typeface="Calibri"/>
              <a:buNone/>
            </a:pPr>
            <a:endParaRPr sz="2400" b="0" i="0" u="none" strike="noStrike" cap="none">
              <a:solidFill>
                <a:srgbClr val="3F3F3F"/>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Shape 791"/>
          <p:cNvPicPr preferRelativeResize="0"/>
          <p:nvPr/>
        </p:nvPicPr>
        <p:blipFill>
          <a:blip r:embed="rId3">
            <a:alphaModFix/>
          </a:blip>
          <a:stretch>
            <a:fillRect/>
          </a:stretch>
        </p:blipFill>
        <p:spPr>
          <a:xfrm>
            <a:off x="0" y="0"/>
            <a:ext cx="9144000" cy="5143500"/>
          </a:xfrm>
          <a:prstGeom prst="rect">
            <a:avLst/>
          </a:prstGeom>
          <a:noFill/>
          <a:ln>
            <a:noFill/>
          </a:ln>
        </p:spPr>
      </p:pic>
      <p:sp>
        <p:nvSpPr>
          <p:cNvPr id="792" name="Shape 792"/>
          <p:cNvSpPr txBox="1"/>
          <p:nvPr/>
        </p:nvSpPr>
        <p:spPr>
          <a:xfrm>
            <a:off x="181600" y="195000"/>
            <a:ext cx="5951700" cy="1617000"/>
          </a:xfrm>
          <a:prstGeom prst="rect">
            <a:avLst/>
          </a:prstGeom>
          <a:noFill/>
          <a:ln>
            <a:noFill/>
          </a:ln>
        </p:spPr>
        <p:txBody>
          <a:bodyPr lIns="91425" tIns="91425" rIns="91425" bIns="91425" anchor="t" anchorCtr="0">
            <a:noAutofit/>
          </a:bodyPr>
          <a:lstStyle/>
          <a:p>
            <a:pPr lvl="0" rtl="0">
              <a:spcBef>
                <a:spcPts val="0"/>
              </a:spcBef>
              <a:buNone/>
            </a:pPr>
            <a:r>
              <a:rPr lang="en" sz="3600">
                <a:solidFill>
                  <a:srgbClr val="FFFFFF"/>
                </a:solidFill>
                <a:latin typeface="Calibri"/>
                <a:ea typeface="Calibri"/>
                <a:cs typeface="Calibri"/>
                <a:sym typeface="Calibri"/>
              </a:rPr>
              <a:t>Iteration, innovation and </a:t>
            </a:r>
          </a:p>
          <a:p>
            <a:pPr lvl="0" rtl="0">
              <a:spcBef>
                <a:spcPts val="0"/>
              </a:spcBef>
              <a:buNone/>
            </a:pPr>
            <a:r>
              <a:rPr lang="en" sz="3600">
                <a:solidFill>
                  <a:srgbClr val="FFFFFF"/>
                </a:solidFill>
                <a:latin typeface="Calibri"/>
                <a:ea typeface="Calibri"/>
                <a:cs typeface="Calibri"/>
                <a:sym typeface="Calibri"/>
              </a:rPr>
              <a:t>transformation in education</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Shape 1117"/>
          <p:cNvSpPr txBox="1">
            <a:spLocks noGrp="1"/>
          </p:cNvSpPr>
          <p:nvPr>
            <p:ph type="title"/>
          </p:nvPr>
        </p:nvSpPr>
        <p:spPr>
          <a:xfrm>
            <a:off x="822959" y="214952"/>
            <a:ext cx="75438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Monitoring</a:t>
            </a:r>
          </a:p>
        </p:txBody>
      </p:sp>
      <p:sp>
        <p:nvSpPr>
          <p:cNvPr id="1118" name="Shape 1118"/>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152400" marR="0" lvl="1" indent="-12700" algn="l" rtl="0">
              <a:lnSpc>
                <a:spcPct val="90000"/>
              </a:lnSpc>
              <a:spcBef>
                <a:spcPts val="0"/>
              </a:spcBef>
              <a:spcAft>
                <a:spcPts val="0"/>
              </a:spcAft>
              <a:buClr>
                <a:schemeClr val="accent1"/>
              </a:buClr>
              <a:buSzPct val="25000"/>
              <a:buFont typeface="Calibri"/>
              <a:buNone/>
            </a:pPr>
            <a:r>
              <a:rPr lang="en" sz="2400" b="0" i="0" u="none" strike="noStrike" cap="none">
                <a:solidFill>
                  <a:srgbClr val="3F3F3F"/>
                </a:solidFill>
                <a:latin typeface="Calibri"/>
                <a:ea typeface="Calibri"/>
                <a:cs typeface="Calibri"/>
                <a:sym typeface="Calibri"/>
              </a:rPr>
              <a:t>Network Utilization</a:t>
            </a:r>
          </a:p>
          <a:p>
            <a:pPr marL="152400" marR="0" lvl="1" indent="-12700" algn="l" rtl="0">
              <a:lnSpc>
                <a:spcPct val="90000"/>
              </a:lnSpc>
              <a:spcBef>
                <a:spcPts val="500"/>
              </a:spcBef>
              <a:spcAft>
                <a:spcPts val="0"/>
              </a:spcAft>
              <a:buClr>
                <a:schemeClr val="accent1"/>
              </a:buClr>
              <a:buSzPct val="25000"/>
              <a:buFont typeface="Calibri"/>
              <a:buNone/>
            </a:pPr>
            <a:r>
              <a:rPr lang="en" sz="2400" b="0" i="0" u="none" strike="noStrike" cap="none">
                <a:solidFill>
                  <a:srgbClr val="3F3F3F"/>
                </a:solidFill>
                <a:latin typeface="Calibri"/>
                <a:ea typeface="Calibri"/>
                <a:cs typeface="Calibri"/>
                <a:sym typeface="Calibri"/>
              </a:rPr>
              <a:t>Devices: Servers; Access Points</a:t>
            </a:r>
          </a:p>
          <a:p>
            <a:pPr marL="63500" marR="0" lvl="0" indent="-57150" algn="l" rtl="0">
              <a:lnSpc>
                <a:spcPct val="90000"/>
              </a:lnSpc>
              <a:spcBef>
                <a:spcPts val="1200"/>
              </a:spcBef>
              <a:spcAft>
                <a:spcPts val="0"/>
              </a:spcAft>
              <a:buClr>
                <a:schemeClr val="accent1"/>
              </a:buClr>
              <a:buSzPct val="62500"/>
              <a:buFont typeface="Calibri"/>
              <a:buNone/>
            </a:pPr>
            <a:endParaRPr sz="2400" b="0" i="0" u="none" strike="noStrike" cap="none">
              <a:solidFill>
                <a:srgbClr val="3F3F3F"/>
              </a:solidFill>
              <a:latin typeface="Calibri"/>
              <a:ea typeface="Calibri"/>
              <a:cs typeface="Calibri"/>
              <a:sym typeface="Calibri"/>
            </a:endParaRPr>
          </a:p>
          <a:p>
            <a:pPr marL="292100" marR="0" lvl="1" indent="-190500" algn="l" rtl="0">
              <a:lnSpc>
                <a:spcPct val="90000"/>
              </a:lnSpc>
              <a:spcBef>
                <a:spcPts val="3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Solarwinds</a:t>
            </a:r>
          </a:p>
          <a:p>
            <a:pPr marL="292100" marR="0" lvl="1" indent="-190500" algn="l" rtl="0">
              <a:lnSpc>
                <a:spcPct val="90000"/>
              </a:lnSpc>
              <a:spcBef>
                <a:spcPts val="5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Wireshark</a:t>
            </a:r>
          </a:p>
          <a:p>
            <a:pPr marL="63500" marR="0" lvl="0" indent="-57150" algn="l" rtl="0">
              <a:lnSpc>
                <a:spcPct val="90000"/>
              </a:lnSpc>
              <a:spcBef>
                <a:spcPts val="1200"/>
              </a:spcBef>
              <a:spcAft>
                <a:spcPts val="200"/>
              </a:spcAft>
              <a:buClr>
                <a:schemeClr val="accent1"/>
              </a:buClr>
              <a:buSzPct val="62500"/>
              <a:buFont typeface="Calibri"/>
              <a:buNone/>
            </a:pPr>
            <a:endParaRPr sz="2400" b="0" i="0" u="none" strike="noStrike" cap="none">
              <a:solidFill>
                <a:srgbClr val="3F3F3F"/>
              </a:solidFill>
              <a:latin typeface="Calibri"/>
              <a:ea typeface="Calibri"/>
              <a:cs typeface="Calibri"/>
              <a:sym typeface="Calibri"/>
            </a:endParaRPr>
          </a:p>
        </p:txBody>
      </p:sp>
      <p:pic>
        <p:nvPicPr>
          <p:cNvPr id="1119" name="Shape 1119"/>
          <p:cNvPicPr preferRelativeResize="0"/>
          <p:nvPr/>
        </p:nvPicPr>
        <p:blipFill rotWithShape="1">
          <a:blip r:embed="rId3">
            <a:alphaModFix/>
          </a:blip>
          <a:srcRect/>
          <a:stretch/>
        </p:blipFill>
        <p:spPr>
          <a:xfrm>
            <a:off x="4949357" y="3350260"/>
            <a:ext cx="2028899" cy="621600"/>
          </a:xfrm>
          <a:prstGeom prst="rect">
            <a:avLst/>
          </a:prstGeom>
          <a:noFill/>
          <a:ln>
            <a:noFill/>
          </a:ln>
        </p:spPr>
      </p:pic>
      <p:pic>
        <p:nvPicPr>
          <p:cNvPr id="1120" name="Shape 1120"/>
          <p:cNvPicPr preferRelativeResize="0"/>
          <p:nvPr/>
        </p:nvPicPr>
        <p:blipFill rotWithShape="1">
          <a:blip r:embed="rId4">
            <a:alphaModFix/>
          </a:blip>
          <a:srcRect/>
          <a:stretch/>
        </p:blipFill>
        <p:spPr>
          <a:xfrm>
            <a:off x="4594860" y="2309018"/>
            <a:ext cx="3164700" cy="814499"/>
          </a:xfrm>
          <a:prstGeom prst="rect">
            <a:avLst/>
          </a:prstGeom>
          <a:noFill/>
          <a:ln>
            <a:noFill/>
          </a:ln>
        </p:spPr>
      </p:pic>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Shape 1126"/>
          <p:cNvSpPr txBox="1">
            <a:spLocks noGrp="1"/>
          </p:cNvSpPr>
          <p:nvPr>
            <p:ph type="title"/>
          </p:nvPr>
        </p:nvSpPr>
        <p:spPr>
          <a:xfrm>
            <a:off x="822959" y="214952"/>
            <a:ext cx="75438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Wired Infrastructure</a:t>
            </a:r>
          </a:p>
        </p:txBody>
      </p:sp>
      <p:sp>
        <p:nvSpPr>
          <p:cNvPr id="1127" name="Shape 1127"/>
          <p:cNvSpPr txBox="1">
            <a:spLocks noGrp="1"/>
          </p:cNvSpPr>
          <p:nvPr>
            <p:ph type="body" idx="1"/>
          </p:nvPr>
        </p:nvSpPr>
        <p:spPr>
          <a:xfrm>
            <a:off x="822959" y="2286000"/>
            <a:ext cx="3703200" cy="2115899"/>
          </a:xfrm>
          <a:prstGeom prst="rect">
            <a:avLst/>
          </a:prstGeom>
          <a:noFill/>
          <a:ln>
            <a:noFill/>
          </a:ln>
        </p:spPr>
        <p:txBody>
          <a:bodyPr lIns="0" tIns="34275" rIns="0" bIns="34275"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 sz="1800" b="0" i="0" u="none" strike="noStrike" cap="none">
                <a:solidFill>
                  <a:srgbClr val="3F3F3F"/>
                </a:solidFill>
                <a:latin typeface="Calibri"/>
                <a:ea typeface="Calibri"/>
                <a:cs typeface="Calibri"/>
                <a:sym typeface="Calibri"/>
              </a:rPr>
              <a:t>Pathway</a:t>
            </a:r>
          </a:p>
          <a:p>
            <a:pPr marL="0" marR="0" lvl="0" indent="0" algn="l" rtl="0">
              <a:lnSpc>
                <a:spcPct val="90000"/>
              </a:lnSpc>
              <a:spcBef>
                <a:spcPts val="1100"/>
              </a:spcBef>
              <a:spcAft>
                <a:spcPts val="0"/>
              </a:spcAft>
              <a:buClr>
                <a:schemeClr val="accent1"/>
              </a:buClr>
              <a:buSzPct val="25000"/>
              <a:buFont typeface="Calibri"/>
              <a:buNone/>
            </a:pPr>
            <a:r>
              <a:rPr lang="en" sz="1800" b="0" i="0" u="none" strike="noStrike" cap="none">
                <a:solidFill>
                  <a:srgbClr val="3F3F3F"/>
                </a:solidFill>
                <a:latin typeface="Calibri"/>
                <a:ea typeface="Calibri"/>
                <a:cs typeface="Calibri"/>
                <a:sym typeface="Calibri"/>
              </a:rPr>
              <a:t>Cable Plant</a:t>
            </a:r>
          </a:p>
          <a:p>
            <a:pPr marL="0" marR="0" lvl="0" indent="0" algn="l" rtl="0">
              <a:lnSpc>
                <a:spcPct val="90000"/>
              </a:lnSpc>
              <a:spcBef>
                <a:spcPts val="1100"/>
              </a:spcBef>
              <a:spcAft>
                <a:spcPts val="0"/>
              </a:spcAft>
              <a:buClr>
                <a:schemeClr val="accent1"/>
              </a:buClr>
              <a:buSzPct val="25000"/>
              <a:buFont typeface="Calibri"/>
              <a:buNone/>
            </a:pPr>
            <a:r>
              <a:rPr lang="en" sz="1800" b="0" i="0" u="none" strike="noStrike" cap="none">
                <a:solidFill>
                  <a:srgbClr val="3F3F3F"/>
                </a:solidFill>
                <a:latin typeface="Calibri"/>
                <a:ea typeface="Calibri"/>
                <a:cs typeface="Calibri"/>
                <a:sym typeface="Calibri"/>
              </a:rPr>
              <a:t>Switching and Routing</a:t>
            </a:r>
          </a:p>
          <a:p>
            <a:pPr marL="0" marR="0" lvl="0" indent="0" algn="l" rtl="0">
              <a:lnSpc>
                <a:spcPct val="90000"/>
              </a:lnSpc>
              <a:spcBef>
                <a:spcPts val="1100"/>
              </a:spcBef>
              <a:spcAft>
                <a:spcPts val="0"/>
              </a:spcAft>
              <a:buClr>
                <a:schemeClr val="accent1"/>
              </a:buClr>
              <a:buSzPct val="25000"/>
              <a:buFont typeface="Calibri"/>
              <a:buNone/>
            </a:pPr>
            <a:r>
              <a:rPr lang="en" sz="1800" b="0" i="0" u="none" strike="noStrike" cap="none">
                <a:solidFill>
                  <a:srgbClr val="3F3F3F"/>
                </a:solidFill>
                <a:latin typeface="Calibri"/>
                <a:ea typeface="Calibri"/>
                <a:cs typeface="Calibri"/>
                <a:sym typeface="Calibri"/>
              </a:rPr>
              <a:t>Redundancy</a:t>
            </a:r>
          </a:p>
          <a:p>
            <a:pPr marL="0" marR="0" lvl="0" indent="0" algn="l" rtl="0">
              <a:lnSpc>
                <a:spcPct val="90000"/>
              </a:lnSpc>
              <a:spcBef>
                <a:spcPts val="1100"/>
              </a:spcBef>
              <a:spcAft>
                <a:spcPts val="0"/>
              </a:spcAft>
              <a:buClr>
                <a:schemeClr val="accent1"/>
              </a:buClr>
              <a:buSzPct val="25000"/>
              <a:buFont typeface="Calibri"/>
              <a:buNone/>
            </a:pPr>
            <a:r>
              <a:rPr lang="en" sz="1800" b="0" i="0" u="none" strike="noStrike" cap="none">
                <a:solidFill>
                  <a:srgbClr val="3F3F3F"/>
                </a:solidFill>
                <a:latin typeface="Calibri"/>
                <a:ea typeface="Calibri"/>
                <a:cs typeface="Calibri"/>
                <a:sym typeface="Calibri"/>
              </a:rPr>
              <a:t>Power</a:t>
            </a:r>
          </a:p>
          <a:p>
            <a:pPr marL="63500" marR="0" lvl="0" indent="-63500" algn="l" rtl="0">
              <a:lnSpc>
                <a:spcPct val="90000"/>
              </a:lnSpc>
              <a:spcBef>
                <a:spcPts val="1100"/>
              </a:spcBef>
              <a:spcAft>
                <a:spcPts val="200"/>
              </a:spcAft>
              <a:buClr>
                <a:schemeClr val="accent1"/>
              </a:buClr>
              <a:buSzPct val="100000"/>
              <a:buFont typeface="Calibri"/>
              <a:buNone/>
            </a:pPr>
            <a:endParaRPr sz="1800" b="0" i="0" u="none" strike="noStrike" cap="none">
              <a:solidFill>
                <a:srgbClr val="3F3F3F"/>
              </a:solidFill>
              <a:latin typeface="Calibri"/>
              <a:ea typeface="Calibri"/>
              <a:cs typeface="Calibri"/>
              <a:sym typeface="Calibri"/>
            </a:endParaRPr>
          </a:p>
        </p:txBody>
      </p:sp>
      <p:sp>
        <p:nvSpPr>
          <p:cNvPr id="1128" name="Shape 1128"/>
          <p:cNvSpPr txBox="1">
            <a:spLocks noGrp="1"/>
          </p:cNvSpPr>
          <p:nvPr>
            <p:ph type="body" idx="2"/>
          </p:nvPr>
        </p:nvSpPr>
        <p:spPr>
          <a:xfrm>
            <a:off x="4526279" y="2228848"/>
            <a:ext cx="3703200" cy="2173199"/>
          </a:xfrm>
          <a:prstGeom prst="rect">
            <a:avLst/>
          </a:prstGeom>
          <a:noFill/>
          <a:ln>
            <a:noFill/>
          </a:ln>
        </p:spPr>
        <p:txBody>
          <a:bodyPr lIns="0" tIns="34275" rIns="0" bIns="34275" anchor="t" anchorCtr="0">
            <a:noAutofit/>
          </a:bodyPr>
          <a:lstStyle/>
          <a:p>
            <a:pPr marL="63500" marR="0" lvl="0" indent="-63500" algn="l" rtl="0">
              <a:lnSpc>
                <a:spcPct val="90000"/>
              </a:lnSpc>
              <a:spcBef>
                <a:spcPts val="0"/>
              </a:spcBef>
              <a:spcAft>
                <a:spcPts val="0"/>
              </a:spcAft>
              <a:buClr>
                <a:schemeClr val="accent1"/>
              </a:buClr>
              <a:buSzPct val="100000"/>
              <a:buFont typeface="Calibri"/>
              <a:buChar char=" "/>
            </a:pPr>
            <a:r>
              <a:rPr lang="en" sz="1800" b="0" i="0" u="none" strike="noStrike" cap="none">
                <a:solidFill>
                  <a:srgbClr val="3F3F3F"/>
                </a:solidFill>
                <a:latin typeface="Calibri"/>
                <a:ea typeface="Calibri"/>
                <a:cs typeface="Calibri"/>
                <a:sym typeface="Calibri"/>
              </a:rPr>
              <a:t>Firewall</a:t>
            </a:r>
          </a:p>
          <a:p>
            <a:pPr marL="63500" marR="0" lvl="0" indent="-63500" algn="l" rtl="0">
              <a:lnSpc>
                <a:spcPct val="90000"/>
              </a:lnSpc>
              <a:spcBef>
                <a:spcPts val="1100"/>
              </a:spcBef>
              <a:spcAft>
                <a:spcPts val="0"/>
              </a:spcAft>
              <a:buClr>
                <a:schemeClr val="accent1"/>
              </a:buClr>
              <a:buSzPct val="100000"/>
              <a:buFont typeface="Calibri"/>
              <a:buChar char=" "/>
            </a:pPr>
            <a:r>
              <a:rPr lang="en" sz="1800" b="0" i="0" u="none" strike="noStrike" cap="none">
                <a:solidFill>
                  <a:srgbClr val="3F3F3F"/>
                </a:solidFill>
                <a:latin typeface="Calibri"/>
                <a:ea typeface="Calibri"/>
                <a:cs typeface="Calibri"/>
                <a:sym typeface="Calibri"/>
              </a:rPr>
              <a:t>Filtering</a:t>
            </a:r>
          </a:p>
          <a:p>
            <a:pPr marL="63500" marR="0" lvl="0" indent="-63500" algn="l" rtl="0">
              <a:lnSpc>
                <a:spcPct val="90000"/>
              </a:lnSpc>
              <a:spcBef>
                <a:spcPts val="1100"/>
              </a:spcBef>
              <a:spcAft>
                <a:spcPts val="0"/>
              </a:spcAft>
              <a:buClr>
                <a:schemeClr val="accent1"/>
              </a:buClr>
              <a:buSzPct val="100000"/>
              <a:buFont typeface="Calibri"/>
              <a:buChar char=" "/>
            </a:pPr>
            <a:r>
              <a:rPr lang="en" sz="1800" b="0" i="0" u="none" strike="noStrike" cap="none">
                <a:solidFill>
                  <a:srgbClr val="3F3F3F"/>
                </a:solidFill>
                <a:latin typeface="Calibri"/>
                <a:ea typeface="Calibri"/>
                <a:cs typeface="Calibri"/>
                <a:sym typeface="Calibri"/>
              </a:rPr>
              <a:t>Core Switches</a:t>
            </a:r>
          </a:p>
          <a:p>
            <a:pPr marL="63500" marR="0" lvl="0" indent="-63500" algn="l" rtl="0">
              <a:lnSpc>
                <a:spcPct val="90000"/>
              </a:lnSpc>
              <a:spcBef>
                <a:spcPts val="1100"/>
              </a:spcBef>
              <a:spcAft>
                <a:spcPts val="0"/>
              </a:spcAft>
              <a:buClr>
                <a:schemeClr val="accent1"/>
              </a:buClr>
              <a:buSzPct val="100000"/>
              <a:buFont typeface="Calibri"/>
              <a:buChar char=" "/>
            </a:pPr>
            <a:r>
              <a:rPr lang="en" sz="1800" b="0" i="0" u="none" strike="noStrike" cap="none">
                <a:solidFill>
                  <a:srgbClr val="3F3F3F"/>
                </a:solidFill>
                <a:latin typeface="Calibri"/>
                <a:ea typeface="Calibri"/>
                <a:cs typeface="Calibri"/>
                <a:sym typeface="Calibri"/>
              </a:rPr>
              <a:t>Data Center</a:t>
            </a:r>
          </a:p>
          <a:p>
            <a:pPr marL="63500" marR="0" lvl="0" indent="-63500" algn="l" rtl="0">
              <a:lnSpc>
                <a:spcPct val="90000"/>
              </a:lnSpc>
              <a:spcBef>
                <a:spcPts val="1100"/>
              </a:spcBef>
              <a:spcAft>
                <a:spcPts val="200"/>
              </a:spcAft>
              <a:buClr>
                <a:schemeClr val="accent1"/>
              </a:buClr>
              <a:buSzPct val="100000"/>
              <a:buFont typeface="Calibri"/>
              <a:buChar char=" "/>
            </a:pPr>
            <a:r>
              <a:rPr lang="en" sz="1800" b="0" i="0" u="none" strike="noStrike" cap="none">
                <a:solidFill>
                  <a:srgbClr val="3F3F3F"/>
                </a:solidFill>
                <a:latin typeface="Calibri"/>
                <a:ea typeface="Calibri"/>
                <a:cs typeface="Calibri"/>
                <a:sym typeface="Calibri"/>
              </a:rPr>
              <a:t>ISP</a:t>
            </a:r>
          </a:p>
        </p:txBody>
      </p:sp>
      <p:sp>
        <p:nvSpPr>
          <p:cNvPr id="1129" name="Shape 1129"/>
          <p:cNvSpPr txBox="1"/>
          <p:nvPr/>
        </p:nvSpPr>
        <p:spPr>
          <a:xfrm>
            <a:off x="907675" y="1457225"/>
            <a:ext cx="7458899" cy="6000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2400" b="0" i="0" u="none" strike="noStrike" cap="none">
                <a:solidFill>
                  <a:schemeClr val="dk1"/>
                </a:solidFill>
                <a:latin typeface="Calibri"/>
                <a:ea typeface="Calibri"/>
                <a:cs typeface="Calibri"/>
                <a:sym typeface="Calibri"/>
              </a:rPr>
              <a:t>Without a robust wired infrastructure, wireless is useless.</a:t>
            </a:r>
          </a:p>
          <a:p>
            <a:pPr marL="0" marR="0" lvl="0" indent="0" algn="l" rtl="0">
              <a:spcBef>
                <a:spcPts val="0"/>
              </a:spcBef>
              <a:buNone/>
            </a:pPr>
            <a:endParaRPr sz="1400" b="0" i="0" u="none" strike="noStrike" cap="none">
              <a:solidFill>
                <a:schemeClr val="dk1"/>
              </a:solidFill>
              <a:latin typeface="Calibri"/>
              <a:ea typeface="Calibri"/>
              <a:cs typeface="Calibri"/>
              <a:sym typeface="Calibri"/>
            </a:endParaRPr>
          </a:p>
        </p:txBody>
      </p:sp>
      <p:pic>
        <p:nvPicPr>
          <p:cNvPr id="1130" name="Shape 1130"/>
          <p:cNvPicPr preferRelativeResize="0"/>
          <p:nvPr/>
        </p:nvPicPr>
        <p:blipFill rotWithShape="1">
          <a:blip r:embed="rId3">
            <a:alphaModFix/>
          </a:blip>
          <a:srcRect/>
          <a:stretch/>
        </p:blipFill>
        <p:spPr>
          <a:xfrm>
            <a:off x="1504389" y="3949793"/>
            <a:ext cx="285899" cy="352199"/>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a:spLocks noGrp="1"/>
          </p:cNvSpPr>
          <p:nvPr>
            <p:ph type="title"/>
          </p:nvPr>
        </p:nvSpPr>
        <p:spPr>
          <a:xfrm>
            <a:off x="822959" y="214952"/>
            <a:ext cx="75438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0" i="0" u="none" strike="noStrike" cap="none">
                <a:solidFill>
                  <a:srgbClr val="3F3F3F"/>
                </a:solidFill>
                <a:latin typeface="Calibri"/>
                <a:ea typeface="Calibri"/>
                <a:cs typeface="Calibri"/>
                <a:sym typeface="Calibri"/>
              </a:rPr>
              <a:t>What does it look like?</a:t>
            </a:r>
          </a:p>
        </p:txBody>
      </p:sp>
      <p:sp>
        <p:nvSpPr>
          <p:cNvPr id="1137" name="Shape 1137"/>
          <p:cNvSpPr txBox="1">
            <a:spLocks noGrp="1"/>
          </p:cNvSpPr>
          <p:nvPr>
            <p:ph type="body" idx="1"/>
          </p:nvPr>
        </p:nvSpPr>
        <p:spPr>
          <a:xfrm>
            <a:off x="822959" y="1384300"/>
            <a:ext cx="7543800" cy="309899"/>
          </a:xfrm>
          <a:prstGeom prst="rect">
            <a:avLst/>
          </a:prstGeom>
          <a:noFill/>
          <a:ln>
            <a:noFill/>
          </a:ln>
        </p:spPr>
        <p:txBody>
          <a:bodyPr lIns="0" tIns="34275" rIns="0" bIns="34275" anchor="t" anchorCtr="0">
            <a:noAutofit/>
          </a:bodyPr>
          <a:lstStyle/>
          <a:p>
            <a:pPr marL="63500" marR="0" lvl="0" indent="-57150" algn="l" rtl="0">
              <a:lnSpc>
                <a:spcPct val="90000"/>
              </a:lnSpc>
              <a:spcBef>
                <a:spcPts val="0"/>
              </a:spcBef>
              <a:spcAft>
                <a:spcPts val="200"/>
              </a:spcAft>
              <a:buClr>
                <a:schemeClr val="accent1"/>
              </a:buClr>
              <a:buSzPct val="100000"/>
              <a:buFont typeface="Calibri"/>
              <a:buChar char=" "/>
            </a:pPr>
            <a:r>
              <a:rPr lang="en" sz="1500" b="0" i="0" u="none" strike="noStrike" cap="none">
                <a:solidFill>
                  <a:srgbClr val="3F3F3F"/>
                </a:solidFill>
                <a:latin typeface="Calibri"/>
                <a:ea typeface="Calibri"/>
                <a:cs typeface="Calibri"/>
                <a:sym typeface="Calibri"/>
              </a:rPr>
              <a:t>School/Classroom Connections</a:t>
            </a:r>
          </a:p>
        </p:txBody>
      </p:sp>
      <p:pic>
        <p:nvPicPr>
          <p:cNvPr id="1138" name="Shape 1138"/>
          <p:cNvPicPr preferRelativeResize="0"/>
          <p:nvPr/>
        </p:nvPicPr>
        <p:blipFill rotWithShape="1">
          <a:blip r:embed="rId3">
            <a:alphaModFix/>
          </a:blip>
          <a:srcRect/>
          <a:stretch/>
        </p:blipFill>
        <p:spPr>
          <a:xfrm rot="10800000" flipH="1">
            <a:off x="1470099" y="2930219"/>
            <a:ext cx="360600" cy="337499"/>
          </a:xfrm>
          <a:prstGeom prst="rect">
            <a:avLst/>
          </a:prstGeom>
          <a:noFill/>
          <a:ln>
            <a:noFill/>
          </a:ln>
        </p:spPr>
      </p:pic>
      <p:pic>
        <p:nvPicPr>
          <p:cNvPr id="1139" name="Shape 1139"/>
          <p:cNvPicPr preferRelativeResize="0"/>
          <p:nvPr/>
        </p:nvPicPr>
        <p:blipFill rotWithShape="1">
          <a:blip r:embed="rId4">
            <a:alphaModFix/>
          </a:blip>
          <a:srcRect/>
          <a:stretch/>
        </p:blipFill>
        <p:spPr>
          <a:xfrm>
            <a:off x="697986" y="3412545"/>
            <a:ext cx="1904999" cy="1266599"/>
          </a:xfrm>
          <a:prstGeom prst="rect">
            <a:avLst/>
          </a:prstGeom>
          <a:noFill/>
          <a:ln>
            <a:noFill/>
          </a:ln>
        </p:spPr>
      </p:pic>
      <p:cxnSp>
        <p:nvCxnSpPr>
          <p:cNvPr id="1140" name="Shape 1140"/>
          <p:cNvCxnSpPr>
            <a:stCxn id="1138" idx="2"/>
          </p:cNvCxnSpPr>
          <p:nvPr/>
        </p:nvCxnSpPr>
        <p:spPr>
          <a:xfrm>
            <a:off x="1650399" y="2930219"/>
            <a:ext cx="2020500" cy="0"/>
          </a:xfrm>
          <a:prstGeom prst="straightConnector1">
            <a:avLst/>
          </a:prstGeom>
          <a:noFill/>
          <a:ln w="12700" cap="flat" cmpd="sng">
            <a:solidFill>
              <a:schemeClr val="dk1"/>
            </a:solidFill>
            <a:prstDash val="solid"/>
            <a:round/>
            <a:headEnd type="none" w="med" len="med"/>
            <a:tailEnd type="none" w="med" len="med"/>
          </a:ln>
        </p:spPr>
      </p:cxnSp>
      <p:grpSp>
        <p:nvGrpSpPr>
          <p:cNvPr id="1141" name="Shape 1141"/>
          <p:cNvGrpSpPr/>
          <p:nvPr/>
        </p:nvGrpSpPr>
        <p:grpSpPr>
          <a:xfrm>
            <a:off x="3531891" y="1993320"/>
            <a:ext cx="951974" cy="1419300"/>
            <a:chOff x="5179833" y="2767665"/>
            <a:chExt cx="1269299" cy="1892400"/>
          </a:xfrm>
        </p:grpSpPr>
        <p:pic>
          <p:nvPicPr>
            <p:cNvPr id="1142" name="Shape 1142"/>
            <p:cNvPicPr preferRelativeResize="0"/>
            <p:nvPr/>
          </p:nvPicPr>
          <p:blipFill rotWithShape="1">
            <a:blip r:embed="rId5">
              <a:alphaModFix/>
            </a:blip>
            <a:srcRect/>
            <a:stretch/>
          </p:blipFill>
          <p:spPr>
            <a:xfrm>
              <a:off x="5179833" y="2767665"/>
              <a:ext cx="1269299" cy="1892400"/>
            </a:xfrm>
            <a:prstGeom prst="rect">
              <a:avLst/>
            </a:prstGeom>
            <a:noFill/>
            <a:ln>
              <a:noFill/>
            </a:ln>
          </p:spPr>
        </p:pic>
        <p:cxnSp>
          <p:nvCxnSpPr>
            <p:cNvPr id="1143" name="Shape 1143"/>
            <p:cNvCxnSpPr/>
            <p:nvPr/>
          </p:nvCxnSpPr>
          <p:spPr>
            <a:xfrm>
              <a:off x="5814521" y="3660026"/>
              <a:ext cx="0" cy="193200"/>
            </a:xfrm>
            <a:prstGeom prst="straightConnector1">
              <a:avLst/>
            </a:prstGeom>
            <a:noFill/>
            <a:ln w="76200" cap="flat" cmpd="sng">
              <a:solidFill>
                <a:schemeClr val="dk1"/>
              </a:solidFill>
              <a:prstDash val="solid"/>
              <a:round/>
              <a:headEnd type="none" w="med" len="med"/>
              <a:tailEnd type="none" w="med" len="med"/>
            </a:ln>
          </p:spPr>
        </p:cxnSp>
      </p:grpSp>
      <p:sp>
        <p:nvSpPr>
          <p:cNvPr id="1144" name="Shape 1144"/>
          <p:cNvSpPr txBox="1"/>
          <p:nvPr/>
        </p:nvSpPr>
        <p:spPr>
          <a:xfrm>
            <a:off x="3763842" y="1782491"/>
            <a:ext cx="488099" cy="2768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chemeClr val="dk1"/>
                </a:solidFill>
                <a:latin typeface="Calibri"/>
                <a:ea typeface="Calibri"/>
                <a:cs typeface="Calibri"/>
                <a:sym typeface="Calibri"/>
              </a:rPr>
              <a:t>MDF</a:t>
            </a:r>
          </a:p>
        </p:txBody>
      </p:sp>
      <p:grpSp>
        <p:nvGrpSpPr>
          <p:cNvPr id="1145" name="Shape 1145"/>
          <p:cNvGrpSpPr/>
          <p:nvPr/>
        </p:nvGrpSpPr>
        <p:grpSpPr>
          <a:xfrm>
            <a:off x="5952990" y="3412545"/>
            <a:ext cx="951974" cy="986625"/>
            <a:chOff x="7937321" y="3902342"/>
            <a:chExt cx="1269299" cy="1315500"/>
          </a:xfrm>
        </p:grpSpPr>
        <p:sp>
          <p:nvSpPr>
            <p:cNvPr id="1146" name="Shape 1146"/>
            <p:cNvSpPr txBox="1"/>
            <p:nvPr/>
          </p:nvSpPr>
          <p:spPr>
            <a:xfrm>
              <a:off x="8246589" y="3902342"/>
              <a:ext cx="650700" cy="369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chemeClr val="dk1"/>
                  </a:solidFill>
                  <a:latin typeface="Calibri"/>
                  <a:ea typeface="Calibri"/>
                  <a:cs typeface="Calibri"/>
                  <a:sym typeface="Calibri"/>
                </a:rPr>
                <a:t>IDF</a:t>
              </a:r>
            </a:p>
          </p:txBody>
        </p:sp>
        <p:pic>
          <p:nvPicPr>
            <p:cNvPr id="1147" name="Shape 1147"/>
            <p:cNvPicPr preferRelativeResize="0"/>
            <p:nvPr/>
          </p:nvPicPr>
          <p:blipFill rotWithShape="1">
            <a:blip r:embed="rId6">
              <a:alphaModFix/>
            </a:blip>
            <a:srcRect/>
            <a:stretch/>
          </p:blipFill>
          <p:spPr>
            <a:xfrm>
              <a:off x="7937321" y="4341542"/>
              <a:ext cx="1269299" cy="876300"/>
            </a:xfrm>
            <a:prstGeom prst="rect">
              <a:avLst/>
            </a:prstGeom>
            <a:noFill/>
            <a:ln>
              <a:noFill/>
            </a:ln>
          </p:spPr>
        </p:pic>
      </p:grpSp>
      <p:grpSp>
        <p:nvGrpSpPr>
          <p:cNvPr id="1148" name="Shape 1148"/>
          <p:cNvGrpSpPr/>
          <p:nvPr/>
        </p:nvGrpSpPr>
        <p:grpSpPr>
          <a:xfrm>
            <a:off x="5952990" y="1994282"/>
            <a:ext cx="951974" cy="986625"/>
            <a:chOff x="7937321" y="3902342"/>
            <a:chExt cx="1269299" cy="1315500"/>
          </a:xfrm>
        </p:grpSpPr>
        <p:sp>
          <p:nvSpPr>
            <p:cNvPr id="1149" name="Shape 1149"/>
            <p:cNvSpPr txBox="1"/>
            <p:nvPr/>
          </p:nvSpPr>
          <p:spPr>
            <a:xfrm>
              <a:off x="8246589" y="3902342"/>
              <a:ext cx="650700" cy="369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chemeClr val="dk1"/>
                  </a:solidFill>
                  <a:latin typeface="Calibri"/>
                  <a:ea typeface="Calibri"/>
                  <a:cs typeface="Calibri"/>
                  <a:sym typeface="Calibri"/>
                </a:rPr>
                <a:t>IDF</a:t>
              </a:r>
            </a:p>
          </p:txBody>
        </p:sp>
        <p:pic>
          <p:nvPicPr>
            <p:cNvPr id="1150" name="Shape 1150"/>
            <p:cNvPicPr preferRelativeResize="0"/>
            <p:nvPr/>
          </p:nvPicPr>
          <p:blipFill rotWithShape="1">
            <a:blip r:embed="rId6">
              <a:alphaModFix/>
            </a:blip>
            <a:srcRect/>
            <a:stretch/>
          </p:blipFill>
          <p:spPr>
            <a:xfrm>
              <a:off x="7937321" y="4341542"/>
              <a:ext cx="1269299" cy="876300"/>
            </a:xfrm>
            <a:prstGeom prst="rect">
              <a:avLst/>
            </a:prstGeom>
            <a:noFill/>
            <a:ln>
              <a:noFill/>
            </a:ln>
          </p:spPr>
        </p:pic>
      </p:grpSp>
      <p:cxnSp>
        <p:nvCxnSpPr>
          <p:cNvPr id="1151" name="Shape 1151"/>
          <p:cNvCxnSpPr/>
          <p:nvPr/>
        </p:nvCxnSpPr>
        <p:spPr>
          <a:xfrm rot="10800000">
            <a:off x="4007790" y="2930223"/>
            <a:ext cx="1945200" cy="962699"/>
          </a:xfrm>
          <a:prstGeom prst="straightConnector1">
            <a:avLst/>
          </a:prstGeom>
          <a:noFill/>
          <a:ln w="28575" cap="flat" cmpd="sng">
            <a:solidFill>
              <a:srgbClr val="FF9900"/>
            </a:solidFill>
            <a:prstDash val="solid"/>
            <a:round/>
            <a:headEnd type="none" w="med" len="med"/>
            <a:tailEnd type="none" w="med" len="med"/>
          </a:ln>
        </p:spPr>
      </p:cxnSp>
      <p:cxnSp>
        <p:nvCxnSpPr>
          <p:cNvPr id="1152" name="Shape 1152"/>
          <p:cNvCxnSpPr/>
          <p:nvPr/>
        </p:nvCxnSpPr>
        <p:spPr>
          <a:xfrm rot="10800000" flipH="1">
            <a:off x="4007907" y="2449003"/>
            <a:ext cx="1945200" cy="358499"/>
          </a:xfrm>
          <a:prstGeom prst="straightConnector1">
            <a:avLst/>
          </a:prstGeom>
          <a:noFill/>
          <a:ln w="28575" cap="flat" cmpd="sng">
            <a:solidFill>
              <a:srgbClr val="FF9900"/>
            </a:solidFill>
            <a:prstDash val="solid"/>
            <a:round/>
            <a:headEnd type="none" w="med" len="med"/>
            <a:tailEnd type="none" w="med" len="med"/>
          </a:ln>
        </p:spPr>
      </p:cxnSp>
      <p:pic>
        <p:nvPicPr>
          <p:cNvPr id="1153" name="Shape 1153"/>
          <p:cNvPicPr preferRelativeResize="0"/>
          <p:nvPr/>
        </p:nvPicPr>
        <p:blipFill rotWithShape="1">
          <a:blip r:embed="rId3">
            <a:alphaModFix/>
          </a:blip>
          <a:srcRect/>
          <a:stretch/>
        </p:blipFill>
        <p:spPr>
          <a:xfrm rot="10800000" flipH="1">
            <a:off x="7161567" y="4230392"/>
            <a:ext cx="360600" cy="337499"/>
          </a:xfrm>
          <a:prstGeom prst="rect">
            <a:avLst/>
          </a:prstGeom>
          <a:noFill/>
          <a:ln>
            <a:noFill/>
          </a:ln>
        </p:spPr>
      </p:pic>
      <p:pic>
        <p:nvPicPr>
          <p:cNvPr id="1154" name="Shape 1154"/>
          <p:cNvPicPr preferRelativeResize="0"/>
          <p:nvPr/>
        </p:nvPicPr>
        <p:blipFill rotWithShape="1">
          <a:blip r:embed="rId3">
            <a:alphaModFix/>
          </a:blip>
          <a:srcRect/>
          <a:stretch/>
        </p:blipFill>
        <p:spPr>
          <a:xfrm rot="10800000" flipH="1">
            <a:off x="7161567" y="2819281"/>
            <a:ext cx="360600" cy="337499"/>
          </a:xfrm>
          <a:prstGeom prst="rect">
            <a:avLst/>
          </a:prstGeom>
          <a:noFill/>
          <a:ln>
            <a:noFill/>
          </a:ln>
        </p:spPr>
      </p:pic>
      <p:cxnSp>
        <p:nvCxnSpPr>
          <p:cNvPr id="1155" name="Shape 1155"/>
          <p:cNvCxnSpPr>
            <a:endCxn id="1154" idx="2"/>
          </p:cNvCxnSpPr>
          <p:nvPr/>
        </p:nvCxnSpPr>
        <p:spPr>
          <a:xfrm>
            <a:off x="6428667" y="2448781"/>
            <a:ext cx="913200" cy="370500"/>
          </a:xfrm>
          <a:prstGeom prst="straightConnector1">
            <a:avLst/>
          </a:prstGeom>
          <a:noFill/>
          <a:ln w="12700" cap="flat" cmpd="sng">
            <a:solidFill>
              <a:schemeClr val="dk1"/>
            </a:solidFill>
            <a:prstDash val="solid"/>
            <a:round/>
            <a:headEnd type="none" w="med" len="med"/>
            <a:tailEnd type="none" w="med" len="med"/>
          </a:ln>
        </p:spPr>
      </p:cxnSp>
      <p:cxnSp>
        <p:nvCxnSpPr>
          <p:cNvPr id="1156" name="Shape 1156"/>
          <p:cNvCxnSpPr>
            <a:endCxn id="1153" idx="2"/>
          </p:cNvCxnSpPr>
          <p:nvPr/>
        </p:nvCxnSpPr>
        <p:spPr>
          <a:xfrm>
            <a:off x="6428667" y="3892892"/>
            <a:ext cx="913200" cy="337500"/>
          </a:xfrm>
          <a:prstGeom prst="straightConnector1">
            <a:avLst/>
          </a:prstGeom>
          <a:noFill/>
          <a:ln w="12700" cap="flat" cmpd="sng">
            <a:solidFill>
              <a:schemeClr val="dk1"/>
            </a:solidFill>
            <a:prstDash val="solid"/>
            <a:round/>
            <a:headEnd type="none" w="med" len="med"/>
            <a:tailEnd type="none" w="med" len="med"/>
          </a:ln>
        </p:spPr>
      </p:cxnSp>
      <p:sp>
        <p:nvSpPr>
          <p:cNvPr id="1157" name="Shape 1157"/>
          <p:cNvSpPr txBox="1"/>
          <p:nvPr/>
        </p:nvSpPr>
        <p:spPr>
          <a:xfrm>
            <a:off x="1006013" y="2652368"/>
            <a:ext cx="1289099" cy="2768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rgbClr val="FF0000"/>
                </a:solidFill>
                <a:latin typeface="Calibri"/>
                <a:ea typeface="Calibri"/>
                <a:cs typeface="Calibri"/>
                <a:sym typeface="Calibri"/>
              </a:rPr>
              <a:t>802.11ac = 1Gb</a:t>
            </a:r>
          </a:p>
        </p:txBody>
      </p:sp>
      <p:sp>
        <p:nvSpPr>
          <p:cNvPr id="1158" name="Shape 1158"/>
          <p:cNvSpPr txBox="1"/>
          <p:nvPr/>
        </p:nvSpPr>
        <p:spPr>
          <a:xfrm>
            <a:off x="3572213" y="3325308"/>
            <a:ext cx="978299" cy="2768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rgbClr val="FF0000"/>
                </a:solidFill>
                <a:latin typeface="Calibri"/>
                <a:ea typeface="Calibri"/>
                <a:cs typeface="Calibri"/>
                <a:sym typeface="Calibri"/>
              </a:rPr>
              <a:t>10 Gb POE</a:t>
            </a:r>
          </a:p>
        </p:txBody>
      </p:sp>
      <p:sp>
        <p:nvSpPr>
          <p:cNvPr id="1159" name="Shape 1159"/>
          <p:cNvSpPr txBox="1"/>
          <p:nvPr/>
        </p:nvSpPr>
        <p:spPr>
          <a:xfrm>
            <a:off x="5942885" y="4306193"/>
            <a:ext cx="978299" cy="2768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rgbClr val="FF0000"/>
                </a:solidFill>
                <a:latin typeface="Calibri"/>
                <a:ea typeface="Calibri"/>
                <a:cs typeface="Calibri"/>
                <a:sym typeface="Calibri"/>
              </a:rPr>
              <a:t>10 Gb POE</a:t>
            </a:r>
          </a:p>
        </p:txBody>
      </p:sp>
      <p:sp>
        <p:nvSpPr>
          <p:cNvPr id="1160" name="Shape 1160"/>
          <p:cNvSpPr txBox="1"/>
          <p:nvPr/>
        </p:nvSpPr>
        <p:spPr>
          <a:xfrm>
            <a:off x="5939471" y="2877063"/>
            <a:ext cx="978299" cy="2768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rgbClr val="FF0000"/>
                </a:solidFill>
                <a:latin typeface="Calibri"/>
                <a:ea typeface="Calibri"/>
                <a:cs typeface="Calibri"/>
                <a:sym typeface="Calibri"/>
              </a:rPr>
              <a:t>10 Gb POE</a:t>
            </a:r>
          </a:p>
        </p:txBody>
      </p:sp>
      <p:sp>
        <p:nvSpPr>
          <p:cNvPr id="1161" name="Shape 1161"/>
          <p:cNvSpPr txBox="1"/>
          <p:nvPr/>
        </p:nvSpPr>
        <p:spPr>
          <a:xfrm>
            <a:off x="4831539" y="2375295"/>
            <a:ext cx="633299" cy="2768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rgbClr val="FF0000"/>
                </a:solidFill>
                <a:latin typeface="Calibri"/>
                <a:ea typeface="Calibri"/>
                <a:cs typeface="Calibri"/>
                <a:sym typeface="Calibri"/>
              </a:rPr>
              <a:t>Fiber</a:t>
            </a:r>
          </a:p>
        </p:txBody>
      </p:sp>
      <p:sp>
        <p:nvSpPr>
          <p:cNvPr id="1162" name="Shape 1162"/>
          <p:cNvSpPr txBox="1"/>
          <p:nvPr/>
        </p:nvSpPr>
        <p:spPr>
          <a:xfrm>
            <a:off x="4831539" y="3163180"/>
            <a:ext cx="633299" cy="2768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rgbClr val="FF0000"/>
                </a:solidFill>
                <a:latin typeface="Calibri"/>
                <a:ea typeface="Calibri"/>
                <a:cs typeface="Calibri"/>
                <a:sym typeface="Calibri"/>
              </a:rPr>
              <a:t>Fiber</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Shape 1168"/>
          <p:cNvSpPr txBox="1">
            <a:spLocks noGrp="1"/>
          </p:cNvSpPr>
          <p:nvPr>
            <p:ph type="title"/>
          </p:nvPr>
        </p:nvSpPr>
        <p:spPr>
          <a:xfrm>
            <a:off x="822959" y="214952"/>
            <a:ext cx="75438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What does it look like?</a:t>
            </a:r>
          </a:p>
        </p:txBody>
      </p:sp>
      <p:sp>
        <p:nvSpPr>
          <p:cNvPr id="1169" name="Shape 1169"/>
          <p:cNvSpPr txBox="1">
            <a:spLocks noGrp="1"/>
          </p:cNvSpPr>
          <p:nvPr>
            <p:ph type="body" idx="1"/>
          </p:nvPr>
        </p:nvSpPr>
        <p:spPr>
          <a:xfrm>
            <a:off x="822959" y="1384300"/>
            <a:ext cx="7092299" cy="3017400"/>
          </a:xfrm>
          <a:prstGeom prst="rect">
            <a:avLst/>
          </a:prstGeom>
          <a:noFill/>
          <a:ln>
            <a:noFill/>
          </a:ln>
        </p:spPr>
        <p:txBody>
          <a:bodyPr lIns="0" tIns="34275" rIns="0" bIns="34275" anchor="t" anchorCtr="0">
            <a:noAutofit/>
          </a:bodyPr>
          <a:lstStyle/>
          <a:p>
            <a:pPr marL="63500" marR="0" lvl="0" indent="-57150" algn="l" rtl="0">
              <a:lnSpc>
                <a:spcPct val="90000"/>
              </a:lnSpc>
              <a:spcBef>
                <a:spcPts val="0"/>
              </a:spcBef>
              <a:spcAft>
                <a:spcPts val="200"/>
              </a:spcAft>
              <a:buClr>
                <a:schemeClr val="accent1"/>
              </a:buClr>
              <a:buSzPct val="100000"/>
              <a:buFont typeface="Calibri"/>
              <a:buChar char=" "/>
            </a:pPr>
            <a:r>
              <a:rPr lang="en" sz="1500" b="0" i="0" u="none" strike="noStrike" cap="none">
                <a:solidFill>
                  <a:srgbClr val="3F3F3F"/>
                </a:solidFill>
                <a:latin typeface="Calibri"/>
                <a:ea typeface="Calibri"/>
                <a:cs typeface="Calibri"/>
                <a:sym typeface="Calibri"/>
              </a:rPr>
              <a:t>District MPOE</a:t>
            </a:r>
          </a:p>
        </p:txBody>
      </p:sp>
      <p:pic>
        <p:nvPicPr>
          <p:cNvPr id="1170" name="Shape 1170"/>
          <p:cNvPicPr preferRelativeResize="0"/>
          <p:nvPr/>
        </p:nvPicPr>
        <p:blipFill rotWithShape="1">
          <a:blip r:embed="rId3">
            <a:alphaModFix/>
          </a:blip>
          <a:srcRect/>
          <a:stretch/>
        </p:blipFill>
        <p:spPr>
          <a:xfrm>
            <a:off x="1797800" y="1449759"/>
            <a:ext cx="6092999" cy="2829000"/>
          </a:xfrm>
          <a:prstGeom prst="rect">
            <a:avLst/>
          </a:prstGeom>
          <a:noFill/>
          <a:ln>
            <a:noFill/>
          </a:ln>
        </p:spPr>
      </p:pic>
      <p:grpSp>
        <p:nvGrpSpPr>
          <p:cNvPr id="1171" name="Shape 1171"/>
          <p:cNvGrpSpPr/>
          <p:nvPr/>
        </p:nvGrpSpPr>
        <p:grpSpPr>
          <a:xfrm>
            <a:off x="192975" y="2275205"/>
            <a:ext cx="964211" cy="2126540"/>
            <a:chOff x="257300" y="3033607"/>
            <a:chExt cx="1285614" cy="2835387"/>
          </a:xfrm>
        </p:grpSpPr>
        <p:pic>
          <p:nvPicPr>
            <p:cNvPr id="1172" name="Shape 1172"/>
            <p:cNvPicPr preferRelativeResize="0"/>
            <p:nvPr/>
          </p:nvPicPr>
          <p:blipFill rotWithShape="1">
            <a:blip r:embed="rId4">
              <a:alphaModFix/>
            </a:blip>
            <a:srcRect/>
            <a:stretch/>
          </p:blipFill>
          <p:spPr>
            <a:xfrm>
              <a:off x="257300" y="4941994"/>
              <a:ext cx="1269299" cy="926999"/>
            </a:xfrm>
            <a:prstGeom prst="rect">
              <a:avLst/>
            </a:prstGeom>
            <a:noFill/>
            <a:ln>
              <a:noFill/>
            </a:ln>
          </p:spPr>
        </p:pic>
        <p:pic>
          <p:nvPicPr>
            <p:cNvPr id="1173" name="Shape 1173"/>
            <p:cNvPicPr preferRelativeResize="0"/>
            <p:nvPr/>
          </p:nvPicPr>
          <p:blipFill rotWithShape="1">
            <a:blip r:embed="rId4">
              <a:alphaModFix/>
            </a:blip>
            <a:srcRect/>
            <a:stretch/>
          </p:blipFill>
          <p:spPr>
            <a:xfrm>
              <a:off x="257300" y="3960707"/>
              <a:ext cx="1269299" cy="926999"/>
            </a:xfrm>
            <a:prstGeom prst="rect">
              <a:avLst/>
            </a:prstGeom>
            <a:noFill/>
            <a:ln>
              <a:noFill/>
            </a:ln>
          </p:spPr>
        </p:pic>
        <p:pic>
          <p:nvPicPr>
            <p:cNvPr id="1174" name="Shape 1174"/>
            <p:cNvPicPr preferRelativeResize="0"/>
            <p:nvPr/>
          </p:nvPicPr>
          <p:blipFill rotWithShape="1">
            <a:blip r:embed="rId4">
              <a:alphaModFix/>
            </a:blip>
            <a:srcRect/>
            <a:stretch/>
          </p:blipFill>
          <p:spPr>
            <a:xfrm>
              <a:off x="273614" y="3033607"/>
              <a:ext cx="1269299" cy="926999"/>
            </a:xfrm>
            <a:prstGeom prst="rect">
              <a:avLst/>
            </a:prstGeom>
            <a:noFill/>
            <a:ln>
              <a:noFill/>
            </a:ln>
          </p:spPr>
        </p:pic>
      </p:grpSp>
      <p:sp>
        <p:nvSpPr>
          <p:cNvPr id="1175" name="Shape 1175"/>
          <p:cNvSpPr txBox="1"/>
          <p:nvPr/>
        </p:nvSpPr>
        <p:spPr>
          <a:xfrm>
            <a:off x="4594859" y="1593476"/>
            <a:ext cx="1137000" cy="2768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rgbClr val="FF0000"/>
                </a:solidFill>
                <a:latin typeface="Calibri"/>
                <a:ea typeface="Calibri"/>
                <a:cs typeface="Calibri"/>
                <a:sym typeface="Calibri"/>
              </a:rPr>
              <a:t>1-10Gb Fiber</a:t>
            </a:r>
          </a:p>
        </p:txBody>
      </p:sp>
      <p:sp>
        <p:nvSpPr>
          <p:cNvPr id="1176" name="Shape 1176"/>
          <p:cNvSpPr txBox="1"/>
          <p:nvPr/>
        </p:nvSpPr>
        <p:spPr>
          <a:xfrm>
            <a:off x="2432574" y="4124821"/>
            <a:ext cx="978299" cy="2768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a:solidFill>
                  <a:srgbClr val="FF0000"/>
                </a:solidFill>
                <a:latin typeface="Calibri"/>
                <a:ea typeface="Calibri"/>
                <a:cs typeface="Calibri"/>
                <a:sym typeface="Calibri"/>
              </a:rPr>
              <a:t>10 Gb</a:t>
            </a:r>
          </a:p>
        </p:txBody>
      </p:sp>
      <p:cxnSp>
        <p:nvCxnSpPr>
          <p:cNvPr id="1177" name="Shape 1177"/>
          <p:cNvCxnSpPr/>
          <p:nvPr/>
        </p:nvCxnSpPr>
        <p:spPr>
          <a:xfrm flipH="1">
            <a:off x="1145000" y="3706495"/>
            <a:ext cx="652800" cy="418200"/>
          </a:xfrm>
          <a:prstGeom prst="straightConnector1">
            <a:avLst/>
          </a:prstGeom>
          <a:noFill/>
          <a:ln w="12700" cap="flat" cmpd="sng">
            <a:solidFill>
              <a:srgbClr val="FF0000"/>
            </a:solidFill>
            <a:prstDash val="solid"/>
            <a:round/>
            <a:headEnd type="none" w="med" len="med"/>
            <a:tailEnd type="none" w="med" len="med"/>
          </a:ln>
        </p:spPr>
      </p:cxnSp>
      <p:cxnSp>
        <p:nvCxnSpPr>
          <p:cNvPr id="1178" name="Shape 1178"/>
          <p:cNvCxnSpPr/>
          <p:nvPr/>
        </p:nvCxnSpPr>
        <p:spPr>
          <a:xfrm rot="10800000">
            <a:off x="1144937" y="3408895"/>
            <a:ext cx="665099" cy="297600"/>
          </a:xfrm>
          <a:prstGeom prst="straightConnector1">
            <a:avLst/>
          </a:prstGeom>
          <a:noFill/>
          <a:ln w="12700" cap="flat" cmpd="sng">
            <a:solidFill>
              <a:srgbClr val="FF0000"/>
            </a:solidFill>
            <a:prstDash val="solid"/>
            <a:round/>
            <a:headEnd type="none" w="med" len="med"/>
            <a:tailEnd type="none" w="med" len="med"/>
          </a:ln>
        </p:spPr>
      </p:cxnSp>
      <p:cxnSp>
        <p:nvCxnSpPr>
          <p:cNvPr id="1179" name="Shape 1179"/>
          <p:cNvCxnSpPr/>
          <p:nvPr/>
        </p:nvCxnSpPr>
        <p:spPr>
          <a:xfrm rot="10800000">
            <a:off x="1144937" y="2723095"/>
            <a:ext cx="665099" cy="983400"/>
          </a:xfrm>
          <a:prstGeom prst="straightConnector1">
            <a:avLst/>
          </a:prstGeom>
          <a:noFill/>
          <a:ln w="12700" cap="flat" cmpd="sng">
            <a:solidFill>
              <a:srgbClr val="FF0000"/>
            </a:solidFill>
            <a:prstDash val="solid"/>
            <a:round/>
            <a:headEnd type="none" w="med" len="med"/>
            <a:tailEnd type="none" w="med" len="med"/>
          </a:ln>
        </p:spPr>
      </p:cxnSp>
      <p:sp>
        <p:nvSpPr>
          <p:cNvPr id="1180" name="Shape 1180"/>
          <p:cNvSpPr txBox="1"/>
          <p:nvPr/>
        </p:nvSpPr>
        <p:spPr>
          <a:xfrm>
            <a:off x="1145006" y="2555031"/>
            <a:ext cx="942000" cy="2306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100" b="0" i="0" u="none" strike="noStrike" cap="none">
                <a:solidFill>
                  <a:srgbClr val="FF0000"/>
                </a:solidFill>
                <a:latin typeface="Calibri"/>
                <a:ea typeface="Calibri"/>
                <a:cs typeface="Calibri"/>
                <a:sym typeface="Calibri"/>
              </a:rPr>
              <a:t>1-10Gb Fiber</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Shape 1185"/>
          <p:cNvSpPr txBox="1">
            <a:spLocks noGrp="1"/>
          </p:cNvSpPr>
          <p:nvPr>
            <p:ph type="title"/>
          </p:nvPr>
        </p:nvSpPr>
        <p:spPr>
          <a:xfrm>
            <a:off x="311700" y="555600"/>
            <a:ext cx="7151400" cy="755699"/>
          </a:xfrm>
          <a:prstGeom prst="rect">
            <a:avLst/>
          </a:prstGeom>
        </p:spPr>
        <p:txBody>
          <a:bodyPr lIns="91425" tIns="91425" rIns="91425" bIns="91425" anchor="b" anchorCtr="0">
            <a:noAutofit/>
          </a:bodyPr>
          <a:lstStyle/>
          <a:p>
            <a:pPr lvl="0">
              <a:spcBef>
                <a:spcPts val="0"/>
              </a:spcBef>
              <a:buNone/>
            </a:pPr>
            <a:r>
              <a:rPr lang="en" sz="3600" b="1">
                <a:latin typeface="Calibri"/>
                <a:ea typeface="Calibri"/>
                <a:cs typeface="Calibri"/>
                <a:sym typeface="Calibri"/>
              </a:rPr>
              <a:t>Your Infrastructure?</a:t>
            </a:r>
          </a:p>
        </p:txBody>
      </p:sp>
      <p:sp>
        <p:nvSpPr>
          <p:cNvPr id="1186" name="Shape 1186"/>
          <p:cNvSpPr txBox="1">
            <a:spLocks noGrp="1"/>
          </p:cNvSpPr>
          <p:nvPr>
            <p:ph type="body" idx="1"/>
          </p:nvPr>
        </p:nvSpPr>
        <p:spPr>
          <a:xfrm>
            <a:off x="311700" y="1389600"/>
            <a:ext cx="7151400" cy="2418000"/>
          </a:xfrm>
          <a:prstGeom prst="rect">
            <a:avLst/>
          </a:prstGeom>
        </p:spPr>
        <p:txBody>
          <a:bodyPr lIns="91425" tIns="91425" rIns="91425" bIns="91425" anchor="t" anchorCtr="0">
            <a:noAutofit/>
          </a:bodyPr>
          <a:lstStyle/>
          <a:p>
            <a:pPr marL="457200" marR="0" lvl="0" indent="-381000" algn="l"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IT folks do an assessment and share with your team</a:t>
            </a:r>
            <a:br>
              <a:rPr lang="en" sz="2400">
                <a:solidFill>
                  <a:srgbClr val="000000"/>
                </a:solidFill>
                <a:latin typeface="Calibri"/>
                <a:ea typeface="Calibri"/>
                <a:cs typeface="Calibri"/>
                <a:sym typeface="Calibri"/>
              </a:rPr>
            </a:br>
            <a:endParaRPr lang="en" sz="2400">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What do you need to do today?</a:t>
            </a:r>
          </a:p>
          <a:p>
            <a:pPr marL="457200" marR="0" lvl="0" indent="-381000" algn="l"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What is your refresh strategy?</a:t>
            </a:r>
          </a:p>
          <a:p>
            <a:pPr marR="0" lvl="0" algn="l" rtl="0">
              <a:lnSpc>
                <a:spcPct val="100000"/>
              </a:lnSpc>
              <a:spcBef>
                <a:spcPts val="0"/>
              </a:spcBef>
              <a:spcAft>
                <a:spcPts val="0"/>
              </a:spcAft>
              <a:buNone/>
            </a:pPr>
            <a:endParaRPr sz="2400">
              <a:solidFill>
                <a:srgbClr val="000000"/>
              </a:solidFill>
              <a:latin typeface="Calibri"/>
              <a:ea typeface="Calibri"/>
              <a:cs typeface="Calibri"/>
              <a:sym typeface="Calibri"/>
            </a:endParaRPr>
          </a:p>
          <a:p>
            <a:pPr lvl="0">
              <a:spcBef>
                <a:spcPts val="0"/>
              </a:spcBef>
              <a:buNone/>
            </a:pPr>
            <a:endParaRPr/>
          </a:p>
        </p:txBody>
      </p:sp>
      <p:pic>
        <p:nvPicPr>
          <p:cNvPr id="1187" name="Shape 1187"/>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1188" name="Shape 1188"/>
          <p:cNvPicPr preferRelativeResize="0"/>
          <p:nvPr/>
        </p:nvPicPr>
        <p:blipFill>
          <a:blip r:embed="rId4">
            <a:alphaModFix/>
          </a:blip>
          <a:stretch>
            <a:fillRect/>
          </a:stretch>
        </p:blipFill>
        <p:spPr>
          <a:xfrm>
            <a:off x="7099650" y="2565212"/>
            <a:ext cx="828174" cy="828174"/>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Shape 1194"/>
          <p:cNvSpPr txBox="1">
            <a:spLocks noGrp="1"/>
          </p:cNvSpPr>
          <p:nvPr>
            <p:ph type="title"/>
          </p:nvPr>
        </p:nvSpPr>
        <p:spPr>
          <a:xfrm>
            <a:off x="822959" y="214952"/>
            <a:ext cx="7543800" cy="1088099"/>
          </a:xfrm>
          <a:prstGeom prst="rect">
            <a:avLst/>
          </a:prstGeom>
          <a:noFill/>
          <a:ln>
            <a:noFill/>
          </a:ln>
        </p:spPr>
        <p:txBody>
          <a:bodyPr lIns="68575" tIns="34275" rIns="68575" bIns="34275" anchor="b" anchorCtr="0">
            <a:noAutofit/>
          </a:bodyPr>
          <a:lstStyle/>
          <a:p>
            <a:pPr marL="0" marR="0" lvl="0" indent="0" algn="l" rtl="0">
              <a:lnSpc>
                <a:spcPct val="85000"/>
              </a:lnSpc>
              <a:spcBef>
                <a:spcPts val="0"/>
              </a:spcBef>
              <a:buClr>
                <a:srgbClr val="3F3F3F"/>
              </a:buClr>
              <a:buSzPct val="25000"/>
              <a:buFont typeface="Calibri"/>
              <a:buNone/>
            </a:pPr>
            <a:r>
              <a:rPr lang="en" sz="3600" b="1" i="0" u="none" strike="noStrike" cap="none">
                <a:solidFill>
                  <a:srgbClr val="3F3F3F"/>
                </a:solidFill>
                <a:latin typeface="Calibri"/>
                <a:ea typeface="Calibri"/>
                <a:cs typeface="Calibri"/>
                <a:sym typeface="Calibri"/>
              </a:rPr>
              <a:t>Get Help</a:t>
            </a:r>
          </a:p>
        </p:txBody>
      </p:sp>
      <p:sp>
        <p:nvSpPr>
          <p:cNvPr id="1195" name="Shape 1195"/>
          <p:cNvSpPr txBox="1">
            <a:spLocks noGrp="1"/>
          </p:cNvSpPr>
          <p:nvPr>
            <p:ph type="body" idx="1"/>
          </p:nvPr>
        </p:nvSpPr>
        <p:spPr>
          <a:xfrm>
            <a:off x="822959" y="1384300"/>
            <a:ext cx="7543800" cy="3017400"/>
          </a:xfrm>
          <a:prstGeom prst="rect">
            <a:avLst/>
          </a:prstGeom>
          <a:noFill/>
          <a:ln>
            <a:noFill/>
          </a:ln>
        </p:spPr>
        <p:txBody>
          <a:bodyPr lIns="0" tIns="34275" rIns="0" bIns="34275" anchor="t" anchorCtr="0">
            <a:noAutofit/>
          </a:bodyPr>
          <a:lstStyle/>
          <a:p>
            <a:pPr marL="0" marR="0" lvl="0" indent="0" algn="l" rtl="0">
              <a:lnSpc>
                <a:spcPct val="90000"/>
              </a:lnSpc>
              <a:spcBef>
                <a:spcPts val="0"/>
              </a:spcBef>
              <a:spcAft>
                <a:spcPts val="0"/>
              </a:spcAft>
              <a:buNone/>
            </a:pPr>
            <a:r>
              <a:rPr lang="en" sz="2400" b="0" i="0" u="none" strike="noStrike" cap="none">
                <a:solidFill>
                  <a:srgbClr val="3F3F3F"/>
                </a:solidFill>
                <a:latin typeface="Calibri"/>
                <a:ea typeface="Calibri"/>
                <a:cs typeface="Calibri"/>
                <a:sym typeface="Calibri"/>
              </a:rPr>
              <a:t>When designing a network infrastructure, ask experts in the field.</a:t>
            </a:r>
          </a:p>
          <a:p>
            <a:pPr marL="0" marR="0" lvl="0" indent="0" algn="l" rtl="0">
              <a:lnSpc>
                <a:spcPct val="90000"/>
              </a:lnSpc>
              <a:spcBef>
                <a:spcPts val="1100"/>
              </a:spcBef>
              <a:spcAft>
                <a:spcPts val="0"/>
              </a:spcAft>
              <a:buNone/>
            </a:pPr>
            <a:r>
              <a:rPr lang="en" sz="2400" b="0" i="0" u="none" strike="noStrike" cap="none">
                <a:solidFill>
                  <a:srgbClr val="3F3F3F"/>
                </a:solidFill>
                <a:latin typeface="Calibri"/>
                <a:ea typeface="Calibri"/>
                <a:cs typeface="Calibri"/>
                <a:sym typeface="Calibri"/>
              </a:rPr>
              <a:t>If you can describe functions/applications they can design it.</a:t>
            </a:r>
          </a:p>
          <a:p>
            <a:pPr marL="0" marR="0" lvl="0" indent="0" algn="l" rtl="0">
              <a:lnSpc>
                <a:spcPct val="90000"/>
              </a:lnSpc>
              <a:spcBef>
                <a:spcPts val="1100"/>
              </a:spcBef>
              <a:spcAft>
                <a:spcPts val="0"/>
              </a:spcAft>
              <a:buNone/>
            </a:pPr>
            <a:r>
              <a:rPr lang="en" sz="2400" b="0" i="0" u="none" strike="noStrike" cap="none">
                <a:solidFill>
                  <a:srgbClr val="3F3F3F"/>
                </a:solidFill>
                <a:latin typeface="Calibri"/>
                <a:ea typeface="Calibri"/>
                <a:cs typeface="Calibri"/>
                <a:sym typeface="Calibri"/>
              </a:rPr>
              <a:t>Where can you get help?</a:t>
            </a:r>
          </a:p>
          <a:p>
            <a:pPr marL="292100" marR="0" lvl="1" indent="-190500" algn="l" rtl="0">
              <a:lnSpc>
                <a:spcPct val="90000"/>
              </a:lnSpc>
              <a:spcBef>
                <a:spcPts val="3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Vendors </a:t>
            </a:r>
          </a:p>
          <a:p>
            <a:pPr marL="292100" marR="0" lvl="1" indent="-190500" algn="l" rtl="0">
              <a:lnSpc>
                <a:spcPct val="90000"/>
              </a:lnSpc>
              <a:spcBef>
                <a:spcPts val="5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Consultants </a:t>
            </a:r>
          </a:p>
          <a:p>
            <a:pPr marL="292100" marR="0" lvl="1" indent="-190500" algn="l" rtl="0">
              <a:lnSpc>
                <a:spcPct val="90000"/>
              </a:lnSpc>
              <a:spcBef>
                <a:spcPts val="500"/>
              </a:spcBef>
              <a:spcAft>
                <a:spcPts val="0"/>
              </a:spcAft>
              <a:buClr>
                <a:schemeClr val="accent1"/>
              </a:buClr>
              <a:buSzPct val="100000"/>
              <a:buFont typeface="Calibri"/>
              <a:buChar char="◦"/>
            </a:pPr>
            <a:r>
              <a:rPr lang="en" sz="2400" b="0" i="0" u="none" strike="noStrike" cap="none">
                <a:solidFill>
                  <a:srgbClr val="3F3F3F"/>
                </a:solidFill>
                <a:latin typeface="Calibri"/>
                <a:ea typeface="Calibri"/>
                <a:cs typeface="Calibri"/>
                <a:sym typeface="Calibri"/>
              </a:rPr>
              <a:t>County Office of Education</a:t>
            </a:r>
          </a:p>
          <a:p>
            <a:pPr marL="292100" marR="0" lvl="1" indent="-152400" algn="l" rtl="0">
              <a:lnSpc>
                <a:spcPct val="90000"/>
              </a:lnSpc>
              <a:spcBef>
                <a:spcPts val="500"/>
              </a:spcBef>
              <a:spcAft>
                <a:spcPts val="300"/>
              </a:spcAft>
              <a:buClr>
                <a:schemeClr val="accent1"/>
              </a:buClr>
              <a:buSzPct val="100000"/>
              <a:buFont typeface="Calibri"/>
              <a:buNone/>
            </a:pPr>
            <a:endParaRPr sz="1400" b="0" i="0" u="none" strike="noStrike" cap="none">
              <a:solidFill>
                <a:srgbClr val="3F3F3F"/>
              </a:solidFill>
              <a:latin typeface="Calibri"/>
              <a:ea typeface="Calibri"/>
              <a:cs typeface="Calibri"/>
              <a:sym typeface="Calibri"/>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Shape 1200"/>
          <p:cNvSpPr txBox="1">
            <a:spLocks noGrp="1"/>
          </p:cNvSpPr>
          <p:nvPr>
            <p:ph type="title"/>
          </p:nvPr>
        </p:nvSpPr>
        <p:spPr>
          <a:xfrm>
            <a:off x="311700" y="555600"/>
            <a:ext cx="7377000" cy="755699"/>
          </a:xfrm>
          <a:prstGeom prst="rect">
            <a:avLst/>
          </a:prstGeom>
        </p:spPr>
        <p:txBody>
          <a:bodyPr lIns="91425" tIns="91425" rIns="91425" bIns="91425" anchor="b" anchorCtr="0">
            <a:noAutofit/>
          </a:bodyPr>
          <a:lstStyle/>
          <a:p>
            <a:pPr lvl="0">
              <a:spcBef>
                <a:spcPts val="0"/>
              </a:spcBef>
              <a:buNone/>
            </a:pPr>
            <a:r>
              <a:rPr lang="en" sz="3600" b="1">
                <a:latin typeface="Calibri"/>
                <a:ea typeface="Calibri"/>
                <a:cs typeface="Calibri"/>
                <a:sym typeface="Calibri"/>
              </a:rPr>
              <a:t>Physical Space</a:t>
            </a:r>
          </a:p>
        </p:txBody>
      </p:sp>
      <p:sp>
        <p:nvSpPr>
          <p:cNvPr id="1201" name="Shape 1201"/>
          <p:cNvSpPr txBox="1">
            <a:spLocks noGrp="1"/>
          </p:cNvSpPr>
          <p:nvPr>
            <p:ph type="body" idx="1"/>
          </p:nvPr>
        </p:nvSpPr>
        <p:spPr>
          <a:xfrm>
            <a:off x="311700" y="1389600"/>
            <a:ext cx="7377000" cy="3179400"/>
          </a:xfrm>
          <a:prstGeom prst="rect">
            <a:avLst/>
          </a:prstGeom>
        </p:spPr>
        <p:txBody>
          <a:bodyPr lIns="91425" tIns="91425" rIns="91425" bIns="91425" anchor="t" anchorCtr="0">
            <a:noAutofit/>
          </a:bodyPr>
          <a:lstStyle/>
          <a:p>
            <a:pPr lvl="0" rtl="0">
              <a:spcBef>
                <a:spcPts val="0"/>
              </a:spcBef>
              <a:buNone/>
            </a:pPr>
            <a:r>
              <a:rPr lang="en" sz="2400">
                <a:latin typeface="Calibri"/>
                <a:ea typeface="Calibri"/>
                <a:cs typeface="Calibri"/>
                <a:sym typeface="Calibri"/>
              </a:rPr>
              <a:t>FLEXIBLE!</a:t>
            </a:r>
          </a:p>
          <a:p>
            <a:pPr lvl="0" rtl="0">
              <a:spcBef>
                <a:spcPts val="0"/>
              </a:spcBef>
              <a:buNone/>
            </a:pPr>
            <a:r>
              <a:rPr lang="en" sz="2400">
                <a:latin typeface="Calibri"/>
                <a:ea typeface="Calibri"/>
                <a:cs typeface="Calibri"/>
                <a:sym typeface="Calibri"/>
              </a:rPr>
              <a:t>Ability to make work public (Projectors vs TV’s)</a:t>
            </a:r>
          </a:p>
          <a:p>
            <a:pPr lvl="0" rtl="0">
              <a:spcBef>
                <a:spcPts val="0"/>
              </a:spcBef>
              <a:buNone/>
            </a:pPr>
            <a:r>
              <a:rPr lang="en" sz="2400" u="sng">
                <a:solidFill>
                  <a:schemeClr val="hlink"/>
                </a:solidFill>
                <a:latin typeface="Calibri"/>
                <a:ea typeface="Calibri"/>
                <a:cs typeface="Calibri"/>
                <a:sym typeface="Calibri"/>
                <a:hlinkClick r:id="rId3"/>
              </a:rPr>
              <a:t>http://groupwerk.net/</a:t>
            </a:r>
          </a:p>
          <a:p>
            <a:pPr lvl="0" rtl="0">
              <a:spcBef>
                <a:spcPts val="0"/>
              </a:spcBef>
              <a:buNone/>
            </a:pPr>
            <a:r>
              <a:rPr lang="en" sz="2400" u="sng">
                <a:solidFill>
                  <a:schemeClr val="hlink"/>
                </a:solidFill>
                <a:latin typeface="Calibri"/>
                <a:ea typeface="Calibri"/>
                <a:cs typeface="Calibri"/>
                <a:sym typeface="Calibri"/>
                <a:hlinkClick r:id="rId4"/>
              </a:rPr>
              <a:t>https://www.youtube.com/watch?list=PLE7OYmYUxGQdtFNk23nKK9ODudtvcQCgn&amp;v=4cscJcRKYxA</a:t>
            </a:r>
          </a:p>
          <a:p>
            <a:pPr lvl="0">
              <a:spcBef>
                <a:spcPts val="0"/>
              </a:spcBef>
              <a:buNone/>
            </a:pPr>
            <a:endParaRPr sz="2400">
              <a:latin typeface="Calibri"/>
              <a:ea typeface="Calibri"/>
              <a:cs typeface="Calibri"/>
              <a:sym typeface="Calibri"/>
            </a:endParaRPr>
          </a:p>
        </p:txBody>
      </p:sp>
      <p:pic>
        <p:nvPicPr>
          <p:cNvPr id="1202" name="Shape 1202"/>
          <p:cNvPicPr preferRelativeResize="0"/>
          <p:nvPr/>
        </p:nvPicPr>
        <p:blipFill>
          <a:blip r:embed="rId5">
            <a:alphaModFix/>
          </a:blip>
          <a:stretch>
            <a:fillRect/>
          </a:stretch>
        </p:blipFill>
        <p:spPr>
          <a:xfrm>
            <a:off x="7688575" y="4503000"/>
            <a:ext cx="1143725" cy="640500"/>
          </a:xfrm>
          <a:prstGeom prst="rect">
            <a:avLst/>
          </a:prstGeom>
          <a:noFill/>
          <a:ln>
            <a:noFill/>
          </a:ln>
        </p:spPr>
      </p:pic>
      <p:pic>
        <p:nvPicPr>
          <p:cNvPr id="1203" name="Shape 1203"/>
          <p:cNvPicPr preferRelativeResize="0"/>
          <p:nvPr/>
        </p:nvPicPr>
        <p:blipFill>
          <a:blip r:embed="rId6">
            <a:alphaModFix/>
          </a:blip>
          <a:stretch>
            <a:fillRect/>
          </a:stretch>
        </p:blipFill>
        <p:spPr>
          <a:xfrm>
            <a:off x="7574637" y="2076450"/>
            <a:ext cx="1371599" cy="1371599"/>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Shape 1208"/>
          <p:cNvSpPr txBox="1">
            <a:spLocks noGrp="1"/>
          </p:cNvSpPr>
          <p:nvPr>
            <p:ph type="title"/>
          </p:nvPr>
        </p:nvSpPr>
        <p:spPr>
          <a:xfrm>
            <a:off x="311700" y="555600"/>
            <a:ext cx="73770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Physical Space</a:t>
            </a:r>
          </a:p>
        </p:txBody>
      </p:sp>
      <p:sp>
        <p:nvSpPr>
          <p:cNvPr id="1209" name="Shape 1209"/>
          <p:cNvSpPr txBox="1">
            <a:spLocks noGrp="1"/>
          </p:cNvSpPr>
          <p:nvPr>
            <p:ph type="body" idx="1"/>
          </p:nvPr>
        </p:nvSpPr>
        <p:spPr>
          <a:xfrm>
            <a:off x="311700" y="1389600"/>
            <a:ext cx="3174600" cy="3179400"/>
          </a:xfrm>
          <a:prstGeom prst="rect">
            <a:avLst/>
          </a:prstGeom>
        </p:spPr>
        <p:txBody>
          <a:bodyPr lIns="91425" tIns="91425" rIns="91425" bIns="91425" anchor="t" anchorCtr="0">
            <a:noAutofit/>
          </a:bodyPr>
          <a:lstStyle/>
          <a:p>
            <a:pPr lvl="0" rtl="0">
              <a:spcBef>
                <a:spcPts val="0"/>
              </a:spcBef>
              <a:buNone/>
            </a:pPr>
            <a:r>
              <a:rPr lang="en" sz="2400">
                <a:latin typeface="Calibri"/>
                <a:ea typeface="Calibri"/>
                <a:cs typeface="Calibri"/>
                <a:sym typeface="Calibri"/>
              </a:rPr>
              <a:t>Watering Hole</a:t>
            </a:r>
          </a:p>
          <a:p>
            <a:pPr lvl="0" rtl="0">
              <a:spcBef>
                <a:spcPts val="0"/>
              </a:spcBef>
              <a:buNone/>
            </a:pPr>
            <a:r>
              <a:rPr lang="en" sz="2400">
                <a:latin typeface="Calibri"/>
                <a:ea typeface="Calibri"/>
                <a:cs typeface="Calibri"/>
                <a:sym typeface="Calibri"/>
              </a:rPr>
              <a:t>Cave</a:t>
            </a:r>
          </a:p>
          <a:p>
            <a:pPr lvl="0" rtl="0">
              <a:spcBef>
                <a:spcPts val="0"/>
              </a:spcBef>
              <a:buNone/>
            </a:pPr>
            <a:r>
              <a:rPr lang="en" sz="2400">
                <a:latin typeface="Calibri"/>
                <a:ea typeface="Calibri"/>
                <a:cs typeface="Calibri"/>
                <a:sym typeface="Calibri"/>
              </a:rPr>
              <a:t>Campfire</a:t>
            </a:r>
          </a:p>
          <a:p>
            <a:pPr lvl="0" rtl="0">
              <a:spcBef>
                <a:spcPts val="0"/>
              </a:spcBef>
              <a:buNone/>
            </a:pPr>
            <a:r>
              <a:rPr lang="en" sz="2400">
                <a:latin typeface="Calibri"/>
                <a:ea typeface="Calibri"/>
                <a:cs typeface="Calibri"/>
                <a:sym typeface="Calibri"/>
              </a:rPr>
              <a:t>Mountain Top</a:t>
            </a:r>
          </a:p>
          <a:p>
            <a:pPr lvl="0" rtl="0">
              <a:spcBef>
                <a:spcPts val="0"/>
              </a:spcBef>
              <a:buNone/>
            </a:pPr>
            <a:endParaRPr sz="2400">
              <a:latin typeface="Calibri"/>
              <a:ea typeface="Calibri"/>
              <a:cs typeface="Calibri"/>
              <a:sym typeface="Calibri"/>
            </a:endParaRPr>
          </a:p>
        </p:txBody>
      </p:sp>
      <p:pic>
        <p:nvPicPr>
          <p:cNvPr id="1210" name="Shape 1210"/>
          <p:cNvPicPr preferRelativeResize="0"/>
          <p:nvPr/>
        </p:nvPicPr>
        <p:blipFill>
          <a:blip r:embed="rId3">
            <a:alphaModFix/>
          </a:blip>
          <a:stretch>
            <a:fillRect/>
          </a:stretch>
        </p:blipFill>
        <p:spPr>
          <a:xfrm>
            <a:off x="7688575" y="4503000"/>
            <a:ext cx="1143725" cy="640500"/>
          </a:xfrm>
          <a:prstGeom prst="rect">
            <a:avLst/>
          </a:prstGeom>
          <a:noFill/>
          <a:ln>
            <a:noFill/>
          </a:ln>
        </p:spPr>
      </p:pic>
      <p:sp>
        <p:nvSpPr>
          <p:cNvPr id="1211" name="Shape 1211"/>
          <p:cNvSpPr txBox="1">
            <a:spLocks noGrp="1"/>
          </p:cNvSpPr>
          <p:nvPr>
            <p:ph type="body" idx="1"/>
          </p:nvPr>
        </p:nvSpPr>
        <p:spPr>
          <a:xfrm>
            <a:off x="4216950" y="1389600"/>
            <a:ext cx="3174600" cy="3179400"/>
          </a:xfrm>
          <a:prstGeom prst="rect">
            <a:avLst/>
          </a:prstGeom>
        </p:spPr>
        <p:txBody>
          <a:bodyPr lIns="91425" tIns="91425" rIns="91425" bIns="91425" anchor="t" anchorCtr="0">
            <a:noAutofit/>
          </a:bodyPr>
          <a:lstStyle/>
          <a:p>
            <a:pPr lvl="0" rtl="0">
              <a:spcBef>
                <a:spcPts val="0"/>
              </a:spcBef>
              <a:buNone/>
            </a:pPr>
            <a:r>
              <a:rPr lang="en" sz="2400">
                <a:latin typeface="Calibri"/>
                <a:ea typeface="Calibri"/>
                <a:cs typeface="Calibri"/>
                <a:sym typeface="Calibri"/>
              </a:rPr>
              <a:t>Sage on Stage</a:t>
            </a:r>
          </a:p>
          <a:p>
            <a:pPr lvl="0" rtl="0">
              <a:spcBef>
                <a:spcPts val="0"/>
              </a:spcBef>
              <a:buNone/>
            </a:pPr>
            <a:r>
              <a:rPr lang="en" sz="2400">
                <a:latin typeface="Calibri"/>
                <a:ea typeface="Calibri"/>
                <a:cs typeface="Calibri"/>
                <a:sym typeface="Calibri"/>
              </a:rPr>
              <a:t>Guide on Side</a:t>
            </a:r>
          </a:p>
          <a:p>
            <a:pPr lvl="0" rtl="0">
              <a:spcBef>
                <a:spcPts val="0"/>
              </a:spcBef>
              <a:buNone/>
            </a:pPr>
            <a:r>
              <a:rPr lang="en" sz="2400">
                <a:latin typeface="Calibri"/>
                <a:ea typeface="Calibri"/>
                <a:cs typeface="Calibri"/>
                <a:sym typeface="Calibri"/>
              </a:rPr>
              <a:t>Sand Pit</a:t>
            </a:r>
          </a:p>
          <a:p>
            <a:pPr lvl="0" rtl="0">
              <a:spcBef>
                <a:spcPts val="0"/>
              </a:spcBef>
              <a:buNone/>
            </a:pPr>
            <a:r>
              <a:rPr lang="en" sz="2400">
                <a:latin typeface="Calibri"/>
                <a:ea typeface="Calibri"/>
                <a:cs typeface="Calibri"/>
                <a:sym typeface="Calibri"/>
              </a:rPr>
              <a:t>Flipped Classroom</a:t>
            </a:r>
          </a:p>
          <a:p>
            <a:pPr lvl="0" rtl="0">
              <a:spcBef>
                <a:spcPts val="0"/>
              </a:spcBef>
              <a:buNone/>
            </a:pPr>
            <a:endParaRPr sz="2400">
              <a:latin typeface="Calibri"/>
              <a:ea typeface="Calibri"/>
              <a:cs typeface="Calibri"/>
              <a:sym typeface="Calibri"/>
            </a:endParaRP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Shape 1216"/>
          <p:cNvSpPr txBox="1">
            <a:spLocks noGrp="1"/>
          </p:cNvSpPr>
          <p:nvPr>
            <p:ph type="title"/>
          </p:nvPr>
        </p:nvSpPr>
        <p:spPr>
          <a:xfrm>
            <a:off x="311700" y="555600"/>
            <a:ext cx="71514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OSI+ Model</a:t>
            </a:r>
          </a:p>
        </p:txBody>
      </p:sp>
      <p:sp>
        <p:nvSpPr>
          <p:cNvPr id="1217" name="Shape 1217"/>
          <p:cNvSpPr txBox="1">
            <a:spLocks noGrp="1"/>
          </p:cNvSpPr>
          <p:nvPr>
            <p:ph type="body" idx="1"/>
          </p:nvPr>
        </p:nvSpPr>
        <p:spPr>
          <a:xfrm>
            <a:off x="311700" y="1389600"/>
            <a:ext cx="7151400" cy="3179400"/>
          </a:xfrm>
          <a:prstGeom prst="rect">
            <a:avLst/>
          </a:prstGeom>
        </p:spPr>
        <p:txBody>
          <a:bodyPr lIns="91425" tIns="91425" rIns="91425" bIns="91425" anchor="t" anchorCtr="0">
            <a:noAutofit/>
          </a:bodyPr>
          <a:lstStyle/>
          <a:p>
            <a:pPr marL="457200" lvl="0" indent="-381000"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OSI+ Model - What is the connection between Infrastructure needs and educational technology needs i.e. curriculum needs (slides, discussion)</a:t>
            </a:r>
          </a:p>
          <a:p>
            <a:pPr marL="914400" lvl="1" indent="-381000" rtl="0">
              <a:lnSpc>
                <a:spcPct val="100000"/>
              </a:lnSpc>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How does it all fit together?</a:t>
            </a:r>
          </a:p>
          <a:p>
            <a:pPr lvl="0" rtl="0">
              <a:spcBef>
                <a:spcPts val="0"/>
              </a:spcBef>
              <a:buNone/>
            </a:pPr>
            <a:endParaRPr/>
          </a:p>
        </p:txBody>
      </p:sp>
      <p:pic>
        <p:nvPicPr>
          <p:cNvPr id="1218" name="Shape 1218"/>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Shape 1223"/>
          <p:cNvSpPr txBox="1">
            <a:spLocks noGrp="1"/>
          </p:cNvSpPr>
          <p:nvPr>
            <p:ph type="title"/>
          </p:nvPr>
        </p:nvSpPr>
        <p:spPr>
          <a:xfrm>
            <a:off x="311700" y="555600"/>
            <a:ext cx="2807999" cy="755699"/>
          </a:xfrm>
          <a:prstGeom prst="rect">
            <a:avLst/>
          </a:prstGeom>
        </p:spPr>
        <p:txBody>
          <a:bodyPr lIns="91425" tIns="91425" rIns="91425" bIns="91425" anchor="b" anchorCtr="0">
            <a:noAutofit/>
          </a:bodyPr>
          <a:lstStyle/>
          <a:p>
            <a:pPr lvl="0">
              <a:spcBef>
                <a:spcPts val="0"/>
              </a:spcBef>
              <a:buNone/>
            </a:pPr>
            <a:r>
              <a:rPr lang="en"/>
              <a:t>OSI+</a:t>
            </a:r>
          </a:p>
        </p:txBody>
      </p:sp>
      <p:sp>
        <p:nvSpPr>
          <p:cNvPr id="1224" name="Shape 1224"/>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lvl="0">
              <a:spcBef>
                <a:spcPts val="0"/>
              </a:spcBef>
              <a:buNone/>
            </a:pPr>
            <a:endParaRPr/>
          </a:p>
        </p:txBody>
      </p:sp>
      <p:pic>
        <p:nvPicPr>
          <p:cNvPr id="1225" name="Shape 1225"/>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1226" name="Shape 1226"/>
          <p:cNvPicPr preferRelativeResize="0"/>
          <p:nvPr/>
        </p:nvPicPr>
        <p:blipFill>
          <a:blip r:embed="rId4">
            <a:alphaModFix/>
          </a:blip>
          <a:stretch>
            <a:fillRect/>
          </a:stretch>
        </p:blipFill>
        <p:spPr>
          <a:xfrm>
            <a:off x="4658218" y="555600"/>
            <a:ext cx="3730731" cy="40780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Shape 798"/>
          <p:cNvSpPr txBox="1">
            <a:spLocks noGrp="1"/>
          </p:cNvSpPr>
          <p:nvPr>
            <p:ph type="subTitle" idx="1"/>
          </p:nvPr>
        </p:nvSpPr>
        <p:spPr>
          <a:xfrm>
            <a:off x="299665" y="4638825"/>
            <a:ext cx="8579475" cy="214649"/>
          </a:xfrm>
          <a:prstGeom prst="rect">
            <a:avLst/>
          </a:prstGeom>
        </p:spPr>
        <p:txBody>
          <a:bodyPr lIns="68575" tIns="68575" rIns="68575" bIns="68575" anchor="ctr" anchorCtr="0">
            <a:noAutofit/>
          </a:bodyPr>
          <a:lstStyle/>
          <a:p>
            <a:pPr marL="0" marR="0" lvl="0" indent="0" algn="r" rtl="0">
              <a:lnSpc>
                <a:spcPct val="100000"/>
              </a:lnSpc>
              <a:spcBef>
                <a:spcPts val="0"/>
              </a:spcBef>
              <a:spcAft>
                <a:spcPts val="0"/>
              </a:spcAft>
              <a:buNone/>
            </a:pPr>
            <a:r>
              <a:rPr lang="en" sz="1100">
                <a:solidFill>
                  <a:schemeClr val="lt1"/>
                </a:solidFill>
              </a:rPr>
              <a:t>@jcasap</a:t>
            </a:r>
          </a:p>
        </p:txBody>
      </p:sp>
      <p:pic>
        <p:nvPicPr>
          <p:cNvPr id="799" name="Shape 799"/>
          <p:cNvPicPr preferRelativeResize="0"/>
          <p:nvPr/>
        </p:nvPicPr>
        <p:blipFill>
          <a:blip r:embed="rId3">
            <a:alphaModFix/>
          </a:blip>
          <a:stretch>
            <a:fillRect/>
          </a:stretch>
        </p:blipFill>
        <p:spPr>
          <a:xfrm>
            <a:off x="0" y="0"/>
            <a:ext cx="9144000" cy="5143500"/>
          </a:xfrm>
          <a:prstGeom prst="rect">
            <a:avLst/>
          </a:prstGeom>
          <a:noFill/>
          <a:ln>
            <a:noFill/>
          </a:ln>
        </p:spPr>
      </p:pic>
      <p:sp>
        <p:nvSpPr>
          <p:cNvPr id="800" name="Shape 800"/>
          <p:cNvSpPr txBox="1">
            <a:spLocks noGrp="1"/>
          </p:cNvSpPr>
          <p:nvPr>
            <p:ph type="title"/>
          </p:nvPr>
        </p:nvSpPr>
        <p:spPr>
          <a:xfrm>
            <a:off x="561775" y="593550"/>
            <a:ext cx="8031900" cy="1517100"/>
          </a:xfrm>
          <a:prstGeom prst="rect">
            <a:avLst/>
          </a:prstGeom>
        </p:spPr>
        <p:txBody>
          <a:bodyPr lIns="68575" tIns="68575" rIns="68575" bIns="68575" anchor="t" anchorCtr="0">
            <a:noAutofit/>
          </a:bodyPr>
          <a:lstStyle/>
          <a:p>
            <a:pPr lvl="0" rtl="0">
              <a:spcBef>
                <a:spcPts val="0"/>
              </a:spcBef>
              <a:buNone/>
            </a:pPr>
            <a:r>
              <a:rPr lang="en" sz="3600" b="1">
                <a:solidFill>
                  <a:schemeClr val="lt1"/>
                </a:solidFill>
                <a:latin typeface="Calibri"/>
                <a:ea typeface="Calibri"/>
                <a:cs typeface="Calibri"/>
                <a:sym typeface="Calibri"/>
              </a:rPr>
              <a:t>21st Century Skills</a:t>
            </a:r>
          </a:p>
          <a:p>
            <a:pPr lvl="0" rtl="0">
              <a:spcBef>
                <a:spcPts val="0"/>
              </a:spcBef>
              <a:buNone/>
            </a:pPr>
            <a:r>
              <a:rPr lang="en" sz="3600" b="1">
                <a:solidFill>
                  <a:schemeClr val="lt1"/>
                </a:solidFill>
                <a:latin typeface="Calibri"/>
                <a:ea typeface="Calibri"/>
                <a:cs typeface="Calibri"/>
                <a:sym typeface="Calibri"/>
              </a:rPr>
              <a:t>21st Century Jobs</a:t>
            </a:r>
          </a:p>
          <a:p>
            <a:pPr lvl="0" rtl="0">
              <a:spcBef>
                <a:spcPts val="0"/>
              </a:spcBef>
              <a:buNone/>
            </a:pPr>
            <a:endParaRPr sz="3600" b="1">
              <a:solidFill>
                <a:schemeClr val="lt1"/>
              </a:solidFill>
              <a:latin typeface="Calibri"/>
              <a:ea typeface="Calibri"/>
              <a:cs typeface="Calibri"/>
              <a:sym typeface="Calibri"/>
            </a:endParaRPr>
          </a:p>
          <a:p>
            <a:pPr lvl="0" rtl="0">
              <a:spcBef>
                <a:spcPts val="0"/>
              </a:spcBef>
              <a:buNone/>
            </a:pPr>
            <a:endParaRPr sz="3000" b="1">
              <a:solidFill>
                <a:schemeClr val="lt1"/>
              </a:solidFill>
              <a:latin typeface="Calibri"/>
              <a:ea typeface="Calibri"/>
              <a:cs typeface="Calibri"/>
              <a:sym typeface="Calibri"/>
            </a:endParaRPr>
          </a:p>
          <a:p>
            <a:pPr lvl="0" rtl="0">
              <a:spcBef>
                <a:spcPts val="0"/>
              </a:spcBef>
              <a:buNone/>
            </a:pPr>
            <a:endParaRPr sz="3000" b="1">
              <a:solidFill>
                <a:schemeClr val="lt1"/>
              </a:solidFill>
              <a:latin typeface="Calibri"/>
              <a:ea typeface="Calibri"/>
              <a:cs typeface="Calibri"/>
              <a:sym typeface="Calibri"/>
            </a:endParaRPr>
          </a:p>
          <a:p>
            <a:pPr lvl="0" rtl="0">
              <a:spcBef>
                <a:spcPts val="0"/>
              </a:spcBef>
              <a:buNone/>
            </a:pPr>
            <a:endParaRPr sz="3000" b="1">
              <a:solidFill>
                <a:schemeClr val="lt1"/>
              </a:solidFill>
              <a:latin typeface="Calibri"/>
              <a:ea typeface="Calibri"/>
              <a:cs typeface="Calibri"/>
              <a:sym typeface="Calibri"/>
            </a:endParaRPr>
          </a:p>
          <a:p>
            <a:pPr lvl="0" rtl="0">
              <a:spcBef>
                <a:spcPts val="0"/>
              </a:spcBef>
              <a:buNone/>
            </a:pPr>
            <a:endParaRPr sz="3000" b="1">
              <a:solidFill>
                <a:schemeClr val="lt1"/>
              </a:solidFill>
              <a:latin typeface="Calibri"/>
              <a:ea typeface="Calibri"/>
              <a:cs typeface="Calibri"/>
              <a:sym typeface="Calibri"/>
            </a:endParaRPr>
          </a:p>
          <a:p>
            <a:pPr lvl="0" rtl="0">
              <a:spcBef>
                <a:spcPts val="0"/>
              </a:spcBef>
              <a:buNone/>
            </a:pPr>
            <a:endParaRPr sz="3600" b="1">
              <a:solidFill>
                <a:schemeClr val="lt1"/>
              </a:solidFill>
              <a:latin typeface="Calibri"/>
              <a:ea typeface="Calibri"/>
              <a:cs typeface="Calibri"/>
              <a:sym typeface="Calibri"/>
            </a:endParaRP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pic>
        <p:nvPicPr>
          <p:cNvPr id="1231" name="Shape 1231"/>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1232" name="Shape 1232"/>
          <p:cNvPicPr preferRelativeResize="0"/>
          <p:nvPr/>
        </p:nvPicPr>
        <p:blipFill>
          <a:blip r:embed="rId4">
            <a:alphaModFix/>
          </a:blip>
          <a:stretch>
            <a:fillRect/>
          </a:stretch>
        </p:blipFill>
        <p:spPr>
          <a:xfrm>
            <a:off x="1955125" y="330875"/>
            <a:ext cx="5733448" cy="4528950"/>
          </a:xfrm>
          <a:prstGeom prst="rect">
            <a:avLst/>
          </a:prstGeom>
          <a:no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pic>
        <p:nvPicPr>
          <p:cNvPr id="1237" name="Shape 1237"/>
          <p:cNvPicPr preferRelativeResize="0"/>
          <p:nvPr/>
        </p:nvPicPr>
        <p:blipFill>
          <a:blip r:embed="rId3">
            <a:alphaModFix/>
          </a:blip>
          <a:stretch>
            <a:fillRect/>
          </a:stretch>
        </p:blipFill>
        <p:spPr>
          <a:xfrm>
            <a:off x="7688575" y="4503000"/>
            <a:ext cx="1143725" cy="640500"/>
          </a:xfrm>
          <a:prstGeom prst="rect">
            <a:avLst/>
          </a:prstGeom>
          <a:noFill/>
          <a:ln>
            <a:noFill/>
          </a:ln>
        </p:spPr>
      </p:pic>
      <p:sp>
        <p:nvSpPr>
          <p:cNvPr id="1238" name="Shape 1238"/>
          <p:cNvSpPr txBox="1">
            <a:spLocks noGrp="1"/>
          </p:cNvSpPr>
          <p:nvPr>
            <p:ph type="title"/>
          </p:nvPr>
        </p:nvSpPr>
        <p:spPr>
          <a:xfrm>
            <a:off x="311700" y="555600"/>
            <a:ext cx="7734299" cy="755699"/>
          </a:xfrm>
          <a:prstGeom prst="rect">
            <a:avLst/>
          </a:prstGeom>
        </p:spPr>
        <p:txBody>
          <a:bodyPr lIns="91425" tIns="91425" rIns="91425" bIns="91425" anchor="b" anchorCtr="0">
            <a:noAutofit/>
          </a:bodyPr>
          <a:lstStyle/>
          <a:p>
            <a:pPr lvl="0" algn="ctr" rtl="0">
              <a:spcBef>
                <a:spcPts val="0"/>
              </a:spcBef>
              <a:buNone/>
            </a:pPr>
            <a:r>
              <a:rPr lang="en" sz="4800" b="1">
                <a:latin typeface="Calibri"/>
                <a:ea typeface="Calibri"/>
                <a:cs typeface="Calibri"/>
                <a:sym typeface="Calibri"/>
              </a:rPr>
              <a:t>$u$tainability</a:t>
            </a:r>
          </a:p>
        </p:txBody>
      </p:sp>
      <p:pic>
        <p:nvPicPr>
          <p:cNvPr id="1239" name="Shape 1239"/>
          <p:cNvPicPr preferRelativeResize="0"/>
          <p:nvPr/>
        </p:nvPicPr>
        <p:blipFill>
          <a:blip r:embed="rId4">
            <a:alphaModFix/>
          </a:blip>
          <a:stretch>
            <a:fillRect/>
          </a:stretch>
        </p:blipFill>
        <p:spPr>
          <a:xfrm>
            <a:off x="2315052" y="1597046"/>
            <a:ext cx="5184797" cy="3089250"/>
          </a:xfrm>
          <a:prstGeom prst="rect">
            <a:avLst/>
          </a:prstGeom>
          <a:noFill/>
          <a:ln>
            <a:noFill/>
          </a:ln>
        </p:spPr>
      </p:pic>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Shape 1244"/>
          <p:cNvSpPr txBox="1">
            <a:spLocks noGrp="1"/>
          </p:cNvSpPr>
          <p:nvPr>
            <p:ph type="title"/>
          </p:nvPr>
        </p:nvSpPr>
        <p:spPr>
          <a:xfrm>
            <a:off x="311700" y="555600"/>
            <a:ext cx="7869900" cy="755699"/>
          </a:xfrm>
          <a:prstGeom prst="rect">
            <a:avLst/>
          </a:prstGeom>
        </p:spPr>
        <p:txBody>
          <a:bodyPr lIns="91425" tIns="91425" rIns="91425" bIns="91425" anchor="b" anchorCtr="0">
            <a:noAutofit/>
          </a:bodyPr>
          <a:lstStyle/>
          <a:p>
            <a:pPr lvl="0">
              <a:spcBef>
                <a:spcPts val="0"/>
              </a:spcBef>
              <a:buNone/>
            </a:pPr>
            <a:r>
              <a:rPr lang="en" sz="3600" b="1" dirty="0" smtClean="0">
                <a:latin typeface="Calibri"/>
                <a:ea typeface="Calibri"/>
                <a:cs typeface="Calibri"/>
                <a:sym typeface="Calibri"/>
              </a:rPr>
              <a:t>What is your Vision?</a:t>
            </a:r>
            <a:endParaRPr lang="en" sz="3600" b="1" dirty="0">
              <a:latin typeface="Calibri"/>
              <a:ea typeface="Calibri"/>
              <a:cs typeface="Calibri"/>
              <a:sym typeface="Calibri"/>
            </a:endParaRPr>
          </a:p>
        </p:txBody>
      </p:sp>
      <p:sp>
        <p:nvSpPr>
          <p:cNvPr id="1245" name="Shape 1245"/>
          <p:cNvSpPr txBox="1">
            <a:spLocks noGrp="1"/>
          </p:cNvSpPr>
          <p:nvPr>
            <p:ph type="body" idx="1"/>
          </p:nvPr>
        </p:nvSpPr>
        <p:spPr>
          <a:xfrm>
            <a:off x="311700" y="1389600"/>
            <a:ext cx="6335700" cy="3179400"/>
          </a:xfrm>
          <a:prstGeom prst="rect">
            <a:avLst/>
          </a:prstGeom>
        </p:spPr>
        <p:txBody>
          <a:bodyPr lIns="91425" tIns="91425" rIns="91425" bIns="91425" anchor="t" anchorCtr="0">
            <a:noAutofit/>
          </a:bodyPr>
          <a:lstStyle/>
          <a:p>
            <a:pPr lvl="0" rtl="0">
              <a:spcBef>
                <a:spcPts val="0"/>
              </a:spcBef>
              <a:buNone/>
            </a:pPr>
            <a:r>
              <a:rPr lang="en" sz="2400" dirty="0">
                <a:latin typeface="Calibri"/>
                <a:ea typeface="Calibri"/>
                <a:cs typeface="Calibri"/>
                <a:sym typeface="Calibri"/>
              </a:rPr>
              <a:t>What do you want to do?</a:t>
            </a:r>
          </a:p>
          <a:p>
            <a:pPr lvl="0" rtl="0">
              <a:spcBef>
                <a:spcPts val="0"/>
              </a:spcBef>
              <a:buNone/>
            </a:pPr>
            <a:r>
              <a:rPr lang="en" sz="2400" b="1" dirty="0">
                <a:solidFill>
                  <a:srgbClr val="FF0000"/>
                </a:solidFill>
                <a:latin typeface="Calibri"/>
                <a:ea typeface="Calibri"/>
                <a:cs typeface="Calibri"/>
                <a:sym typeface="Calibri"/>
              </a:rPr>
              <a:t>What problem do you want to solve?</a:t>
            </a:r>
          </a:p>
          <a:p>
            <a:pPr lvl="0">
              <a:spcBef>
                <a:spcPts val="0"/>
              </a:spcBef>
              <a:buNone/>
            </a:pPr>
            <a:r>
              <a:rPr lang="en" sz="2400" dirty="0">
                <a:latin typeface="Calibri"/>
                <a:ea typeface="Calibri"/>
                <a:cs typeface="Calibri"/>
                <a:sym typeface="Calibri"/>
              </a:rPr>
              <a:t>Where do you want to take your district?</a:t>
            </a:r>
          </a:p>
        </p:txBody>
      </p:sp>
      <p:pic>
        <p:nvPicPr>
          <p:cNvPr id="1246" name="Shape 1246"/>
          <p:cNvPicPr preferRelativeResize="0"/>
          <p:nvPr/>
        </p:nvPicPr>
        <p:blipFill>
          <a:blip r:embed="rId3">
            <a:alphaModFix/>
          </a:blip>
          <a:stretch>
            <a:fillRect/>
          </a:stretch>
        </p:blipFill>
        <p:spPr>
          <a:xfrm>
            <a:off x="7688575" y="4503000"/>
            <a:ext cx="1143725" cy="640500"/>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Shape 1251"/>
          <p:cNvSpPr txBox="1">
            <a:spLocks noGrp="1"/>
          </p:cNvSpPr>
          <p:nvPr>
            <p:ph type="title"/>
          </p:nvPr>
        </p:nvSpPr>
        <p:spPr>
          <a:xfrm>
            <a:off x="311700" y="555600"/>
            <a:ext cx="8005200" cy="755699"/>
          </a:xfrm>
          <a:prstGeom prst="rect">
            <a:avLst/>
          </a:prstGeom>
        </p:spPr>
        <p:txBody>
          <a:bodyPr lIns="91425" tIns="91425" rIns="91425" bIns="91425" anchor="b" anchorCtr="0">
            <a:noAutofit/>
          </a:bodyPr>
          <a:lstStyle/>
          <a:p>
            <a:pPr lvl="0">
              <a:spcBef>
                <a:spcPts val="0"/>
              </a:spcBef>
              <a:buNone/>
            </a:pPr>
            <a:r>
              <a:rPr lang="en" sz="3600" b="1">
                <a:latin typeface="Calibri"/>
                <a:ea typeface="Calibri"/>
                <a:cs typeface="Calibri"/>
                <a:sym typeface="Calibri"/>
              </a:rPr>
              <a:t>Timeline Development</a:t>
            </a:r>
          </a:p>
        </p:txBody>
      </p:sp>
      <p:pic>
        <p:nvPicPr>
          <p:cNvPr id="1252" name="Shape 1252"/>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1253" name="Shape 1253"/>
          <p:cNvPicPr preferRelativeResize="0"/>
          <p:nvPr/>
        </p:nvPicPr>
        <p:blipFill>
          <a:blip r:embed="rId4">
            <a:alphaModFix/>
          </a:blip>
          <a:stretch>
            <a:fillRect/>
          </a:stretch>
        </p:blipFill>
        <p:spPr>
          <a:xfrm>
            <a:off x="828675" y="1389599"/>
            <a:ext cx="6933992" cy="3482449"/>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Shape 1258"/>
          <p:cNvSpPr txBox="1">
            <a:spLocks noGrp="1"/>
          </p:cNvSpPr>
          <p:nvPr>
            <p:ph type="title"/>
          </p:nvPr>
        </p:nvSpPr>
        <p:spPr>
          <a:xfrm>
            <a:off x="311700" y="555600"/>
            <a:ext cx="80052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Action Steps</a:t>
            </a:r>
          </a:p>
        </p:txBody>
      </p:sp>
      <p:sp>
        <p:nvSpPr>
          <p:cNvPr id="1259" name="Shape 1259"/>
          <p:cNvSpPr txBox="1">
            <a:spLocks noGrp="1"/>
          </p:cNvSpPr>
          <p:nvPr>
            <p:ph type="body" idx="1"/>
          </p:nvPr>
        </p:nvSpPr>
        <p:spPr>
          <a:xfrm>
            <a:off x="311700" y="1389600"/>
            <a:ext cx="8005200" cy="3179400"/>
          </a:xfrm>
          <a:prstGeom prst="rect">
            <a:avLst/>
          </a:prstGeom>
        </p:spPr>
        <p:txBody>
          <a:bodyPr lIns="91425" tIns="91425" rIns="91425" bIns="91425" anchor="t" anchorCtr="0">
            <a:noAutofit/>
          </a:bodyPr>
          <a:lstStyle/>
          <a:p>
            <a:pPr lvl="0" rtl="0">
              <a:spcBef>
                <a:spcPts val="0"/>
              </a:spcBef>
              <a:buNone/>
            </a:pPr>
            <a:endParaRPr sz="2400">
              <a:latin typeface="Calibri"/>
              <a:ea typeface="Calibri"/>
              <a:cs typeface="Calibri"/>
              <a:sym typeface="Calibri"/>
            </a:endParaRPr>
          </a:p>
        </p:txBody>
      </p:sp>
      <p:pic>
        <p:nvPicPr>
          <p:cNvPr id="1260" name="Shape 1260"/>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1261" name="Shape 1261"/>
          <p:cNvPicPr preferRelativeResize="0"/>
          <p:nvPr/>
        </p:nvPicPr>
        <p:blipFill>
          <a:blip r:embed="rId4">
            <a:alphaModFix/>
          </a:blip>
          <a:stretch>
            <a:fillRect/>
          </a:stretch>
        </p:blipFill>
        <p:spPr>
          <a:xfrm>
            <a:off x="2586057" y="2549975"/>
            <a:ext cx="4531025" cy="2593516"/>
          </a:xfrm>
          <a:prstGeom prst="rect">
            <a:avLst/>
          </a:prstGeom>
          <a:noFill/>
          <a:ln>
            <a:noFill/>
          </a:ln>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Shape 1266"/>
          <p:cNvSpPr txBox="1">
            <a:spLocks noGrp="1"/>
          </p:cNvSpPr>
          <p:nvPr>
            <p:ph type="title"/>
          </p:nvPr>
        </p:nvSpPr>
        <p:spPr>
          <a:xfrm>
            <a:off x="311700" y="555600"/>
            <a:ext cx="80052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Evaluation Tool</a:t>
            </a:r>
          </a:p>
        </p:txBody>
      </p:sp>
      <p:pic>
        <p:nvPicPr>
          <p:cNvPr id="1267" name="Shape 1267"/>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1268" name="Shape 1268"/>
          <p:cNvPicPr preferRelativeResize="0"/>
          <p:nvPr/>
        </p:nvPicPr>
        <p:blipFill>
          <a:blip r:embed="rId4">
            <a:alphaModFix/>
          </a:blip>
          <a:stretch>
            <a:fillRect/>
          </a:stretch>
        </p:blipFill>
        <p:spPr>
          <a:xfrm>
            <a:off x="1968137" y="1624275"/>
            <a:ext cx="4692323" cy="3519225"/>
          </a:xfrm>
          <a:prstGeom prst="rect">
            <a:avLst/>
          </a:prstGeom>
          <a:noFill/>
          <a:ln>
            <a:noFill/>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Shape 1273"/>
          <p:cNvSpPr txBox="1">
            <a:spLocks noGrp="1"/>
          </p:cNvSpPr>
          <p:nvPr>
            <p:ph type="title"/>
          </p:nvPr>
        </p:nvSpPr>
        <p:spPr>
          <a:xfrm>
            <a:off x="311700" y="555600"/>
            <a:ext cx="8005200" cy="755699"/>
          </a:xfrm>
          <a:prstGeom prst="rect">
            <a:avLst/>
          </a:prstGeom>
        </p:spPr>
        <p:txBody>
          <a:bodyPr lIns="91425" tIns="91425" rIns="91425" bIns="91425" anchor="b" anchorCtr="0">
            <a:noAutofit/>
          </a:bodyPr>
          <a:lstStyle/>
          <a:p>
            <a:pPr lvl="0" rtl="0">
              <a:spcBef>
                <a:spcPts val="0"/>
              </a:spcBef>
              <a:buNone/>
            </a:pPr>
            <a:r>
              <a:rPr lang="en" sz="3600" b="1">
                <a:latin typeface="Calibri"/>
                <a:ea typeface="Calibri"/>
                <a:cs typeface="Calibri"/>
                <a:sym typeface="Calibri"/>
              </a:rPr>
              <a:t>Communication Plan</a:t>
            </a:r>
          </a:p>
        </p:txBody>
      </p:sp>
      <p:pic>
        <p:nvPicPr>
          <p:cNvPr id="1274" name="Shape 1274"/>
          <p:cNvPicPr preferRelativeResize="0"/>
          <p:nvPr/>
        </p:nvPicPr>
        <p:blipFill>
          <a:blip r:embed="rId3">
            <a:alphaModFix/>
          </a:blip>
          <a:stretch>
            <a:fillRect/>
          </a:stretch>
        </p:blipFill>
        <p:spPr>
          <a:xfrm>
            <a:off x="7688575" y="4503000"/>
            <a:ext cx="1143725" cy="640500"/>
          </a:xfrm>
          <a:prstGeom prst="rect">
            <a:avLst/>
          </a:prstGeom>
          <a:noFill/>
          <a:ln>
            <a:noFill/>
          </a:ln>
        </p:spPr>
      </p:pic>
      <p:pic>
        <p:nvPicPr>
          <p:cNvPr id="1275" name="Shape 1275"/>
          <p:cNvPicPr preferRelativeResize="0"/>
          <p:nvPr/>
        </p:nvPicPr>
        <p:blipFill>
          <a:blip r:embed="rId4">
            <a:alphaModFix/>
          </a:blip>
          <a:stretch>
            <a:fillRect/>
          </a:stretch>
        </p:blipFill>
        <p:spPr>
          <a:xfrm>
            <a:off x="1037962" y="1311300"/>
            <a:ext cx="6552680" cy="3832201"/>
          </a:xfrm>
          <a:prstGeom prst="rect">
            <a:avLst/>
          </a:prstGeom>
          <a:noFill/>
          <a:ln>
            <a:noFill/>
          </a:ln>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Shape 1280"/>
          <p:cNvSpPr txBox="1"/>
          <p:nvPr/>
        </p:nvSpPr>
        <p:spPr>
          <a:xfrm>
            <a:off x="782141" y="3368000"/>
            <a:ext cx="4263300" cy="854999"/>
          </a:xfrm>
          <a:prstGeom prst="rect">
            <a:avLst/>
          </a:prstGeom>
          <a:noFill/>
          <a:ln>
            <a:noFill/>
          </a:ln>
        </p:spPr>
        <p:txBody>
          <a:bodyPr lIns="91425" tIns="91425" rIns="91425" bIns="91425" anchor="t" anchorCtr="0">
            <a:noAutofit/>
          </a:bodyPr>
          <a:lstStyle/>
          <a:p>
            <a:pPr lvl="0" rtl="0">
              <a:lnSpc>
                <a:spcPct val="120000"/>
              </a:lnSpc>
              <a:spcBef>
                <a:spcPts val="0"/>
              </a:spcBef>
              <a:buNone/>
            </a:pPr>
            <a:r>
              <a:rPr lang="en" sz="1800">
                <a:solidFill>
                  <a:srgbClr val="757575"/>
                </a:solidFill>
                <a:latin typeface="Open Sans"/>
                <a:ea typeface="Open Sans"/>
                <a:cs typeface="Open Sans"/>
                <a:sym typeface="Open Sans"/>
              </a:rPr>
              <a:t>Thank you!</a:t>
            </a:r>
          </a:p>
          <a:p>
            <a:pPr lvl="0" rtl="0">
              <a:lnSpc>
                <a:spcPct val="120000"/>
              </a:lnSpc>
              <a:spcBef>
                <a:spcPts val="0"/>
              </a:spcBef>
              <a:buNone/>
            </a:pPr>
            <a:endParaRPr sz="1800">
              <a:solidFill>
                <a:srgbClr val="757575"/>
              </a:solidFill>
              <a:latin typeface="Open Sans"/>
              <a:ea typeface="Open Sans"/>
              <a:cs typeface="Open Sans"/>
              <a:sym typeface="Open Sans"/>
            </a:endParaRPr>
          </a:p>
        </p:txBody>
      </p:sp>
      <p:sp>
        <p:nvSpPr>
          <p:cNvPr id="1281" name="Shape 1281"/>
          <p:cNvSpPr txBox="1"/>
          <p:nvPr/>
        </p:nvSpPr>
        <p:spPr>
          <a:xfrm>
            <a:off x="683000" y="738775"/>
            <a:ext cx="4362600" cy="2188500"/>
          </a:xfrm>
          <a:prstGeom prst="rect">
            <a:avLst/>
          </a:prstGeom>
          <a:noFill/>
          <a:ln>
            <a:noFill/>
          </a:ln>
        </p:spPr>
        <p:txBody>
          <a:bodyPr lIns="91425" tIns="91425" rIns="91425" bIns="91425" anchor="t" anchorCtr="0">
            <a:noAutofit/>
          </a:bodyPr>
          <a:lstStyle/>
          <a:p>
            <a:pPr lvl="0" rtl="0">
              <a:spcBef>
                <a:spcPts val="0"/>
              </a:spcBef>
              <a:buNone/>
            </a:pPr>
            <a:r>
              <a:rPr lang="en" sz="3600">
                <a:latin typeface="Calibri"/>
                <a:ea typeface="Calibri"/>
                <a:cs typeface="Calibri"/>
                <a:sym typeface="Calibri"/>
              </a:rPr>
              <a:t>Michael Casey</a:t>
            </a:r>
          </a:p>
          <a:p>
            <a:pPr lvl="0" rtl="0">
              <a:spcBef>
                <a:spcPts val="0"/>
              </a:spcBef>
              <a:buNone/>
            </a:pPr>
            <a:r>
              <a:rPr lang="en" sz="3600" u="sng">
                <a:solidFill>
                  <a:schemeClr val="hlink"/>
                </a:solidFill>
                <a:latin typeface="Calibri"/>
                <a:ea typeface="Calibri"/>
                <a:cs typeface="Calibri"/>
                <a:sym typeface="Calibri"/>
                <a:hlinkClick r:id="rId3"/>
              </a:rPr>
              <a:t>mike@eiregroup.com</a:t>
            </a:r>
          </a:p>
          <a:p>
            <a:pPr lvl="0">
              <a:spcBef>
                <a:spcPts val="0"/>
              </a:spcBef>
              <a:buNone/>
            </a:pPr>
            <a:r>
              <a:rPr lang="en" sz="3600">
                <a:latin typeface="Calibri"/>
                <a:ea typeface="Calibri"/>
                <a:cs typeface="Calibri"/>
                <a:sym typeface="Calibri"/>
              </a:rPr>
              <a:t>619-241-9195</a:t>
            </a:r>
          </a:p>
        </p:txBody>
      </p:sp>
      <p:pic>
        <p:nvPicPr>
          <p:cNvPr id="1282" name="Shape 1282"/>
          <p:cNvPicPr preferRelativeResize="0"/>
          <p:nvPr/>
        </p:nvPicPr>
        <p:blipFill>
          <a:blip r:embed="rId4">
            <a:alphaModFix/>
          </a:blip>
          <a:stretch>
            <a:fillRect/>
          </a:stretch>
        </p:blipFill>
        <p:spPr>
          <a:xfrm>
            <a:off x="5123499" y="223025"/>
            <a:ext cx="3660499" cy="42095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pic>
        <p:nvPicPr>
          <p:cNvPr id="805" name="Shape 805"/>
          <p:cNvPicPr preferRelativeResize="0"/>
          <p:nvPr/>
        </p:nvPicPr>
        <p:blipFill>
          <a:blip r:embed="rId3">
            <a:alphaModFix/>
          </a:blip>
          <a:stretch>
            <a:fillRect/>
          </a:stretch>
        </p:blipFill>
        <p:spPr>
          <a:xfrm>
            <a:off x="0" y="0"/>
            <a:ext cx="9144000" cy="5143499"/>
          </a:xfrm>
          <a:prstGeom prst="rect">
            <a:avLst/>
          </a:prstGeom>
          <a:noFill/>
          <a:ln>
            <a:noFill/>
          </a:ln>
        </p:spPr>
      </p:pic>
      <p:sp>
        <p:nvSpPr>
          <p:cNvPr id="806" name="Shape 806"/>
          <p:cNvSpPr txBox="1">
            <a:spLocks noGrp="1"/>
          </p:cNvSpPr>
          <p:nvPr>
            <p:ph type="title"/>
          </p:nvPr>
        </p:nvSpPr>
        <p:spPr>
          <a:xfrm>
            <a:off x="292750" y="285275"/>
            <a:ext cx="3662700" cy="720900"/>
          </a:xfrm>
          <a:prstGeom prst="rect">
            <a:avLst/>
          </a:prstGeom>
        </p:spPr>
        <p:txBody>
          <a:bodyPr lIns="68575" tIns="68575" rIns="68575" bIns="68575" anchor="t" anchorCtr="0">
            <a:noAutofit/>
          </a:bodyPr>
          <a:lstStyle/>
          <a:p>
            <a:pPr lvl="0">
              <a:spcBef>
                <a:spcPts val="0"/>
              </a:spcBef>
              <a:buNone/>
            </a:pPr>
            <a:r>
              <a:rPr lang="en" sz="3600" b="1">
                <a:solidFill>
                  <a:srgbClr val="FFFFFF"/>
                </a:solidFill>
                <a:latin typeface="Calibri"/>
                <a:ea typeface="Calibri"/>
                <a:cs typeface="Calibri"/>
                <a:sym typeface="Calibri"/>
              </a:rPr>
              <a:t>Communicate</a:t>
            </a:r>
          </a:p>
        </p:txBody>
      </p:sp>
      <p:sp>
        <p:nvSpPr>
          <p:cNvPr id="807" name="Shape 807"/>
          <p:cNvSpPr txBox="1">
            <a:spLocks noGrp="1"/>
          </p:cNvSpPr>
          <p:nvPr>
            <p:ph type="subTitle" idx="1"/>
          </p:nvPr>
        </p:nvSpPr>
        <p:spPr>
          <a:xfrm>
            <a:off x="299665" y="4638825"/>
            <a:ext cx="8579400" cy="214500"/>
          </a:xfrm>
          <a:prstGeom prst="rect">
            <a:avLst/>
          </a:prstGeom>
        </p:spPr>
        <p:txBody>
          <a:bodyPr lIns="68575" tIns="68575" rIns="68575" bIns="68575" anchor="ctr" anchorCtr="0">
            <a:noAutofit/>
          </a:bodyPr>
          <a:lstStyle/>
          <a:p>
            <a:pPr lvl="0">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subTitle" idx="1"/>
          </p:nvPr>
        </p:nvSpPr>
        <p:spPr>
          <a:xfrm>
            <a:off x="299665" y="4638825"/>
            <a:ext cx="8579400" cy="214500"/>
          </a:xfrm>
          <a:prstGeom prst="rect">
            <a:avLst/>
          </a:prstGeom>
        </p:spPr>
        <p:txBody>
          <a:bodyPr lIns="68575" tIns="68575" rIns="68575" bIns="68575" anchor="ctr" anchorCtr="0">
            <a:noAutofit/>
          </a:bodyPr>
          <a:lstStyle/>
          <a:p>
            <a:pPr lvl="0">
              <a:spcBef>
                <a:spcPts val="0"/>
              </a:spcBef>
              <a:buNone/>
            </a:pPr>
            <a:endParaRPr/>
          </a:p>
        </p:txBody>
      </p:sp>
      <p:pic>
        <p:nvPicPr>
          <p:cNvPr id="813" name="Shape 813"/>
          <p:cNvPicPr preferRelativeResize="0"/>
          <p:nvPr/>
        </p:nvPicPr>
        <p:blipFill>
          <a:blip r:embed="rId3">
            <a:alphaModFix/>
          </a:blip>
          <a:stretch>
            <a:fillRect/>
          </a:stretch>
        </p:blipFill>
        <p:spPr>
          <a:xfrm>
            <a:off x="0" y="17100"/>
            <a:ext cx="9143999" cy="5068525"/>
          </a:xfrm>
          <a:prstGeom prst="rect">
            <a:avLst/>
          </a:prstGeom>
          <a:noFill/>
          <a:ln>
            <a:noFill/>
          </a:ln>
        </p:spPr>
      </p:pic>
      <p:sp>
        <p:nvSpPr>
          <p:cNvPr id="814" name="Shape 814"/>
          <p:cNvSpPr txBox="1">
            <a:spLocks noGrp="1"/>
          </p:cNvSpPr>
          <p:nvPr>
            <p:ph type="title"/>
          </p:nvPr>
        </p:nvSpPr>
        <p:spPr>
          <a:xfrm>
            <a:off x="5216375" y="4132425"/>
            <a:ext cx="3662700" cy="720900"/>
          </a:xfrm>
          <a:prstGeom prst="rect">
            <a:avLst/>
          </a:prstGeom>
        </p:spPr>
        <p:txBody>
          <a:bodyPr lIns="68575" tIns="68575" rIns="68575" bIns="68575" anchor="t" anchorCtr="0">
            <a:noAutofit/>
          </a:bodyPr>
          <a:lstStyle/>
          <a:p>
            <a:pPr lvl="0" rtl="0">
              <a:spcBef>
                <a:spcPts val="0"/>
              </a:spcBef>
              <a:buNone/>
            </a:pPr>
            <a:r>
              <a:rPr lang="en" sz="3600" b="1">
                <a:solidFill>
                  <a:srgbClr val="FFFFFF"/>
                </a:solidFill>
                <a:latin typeface="Calibri"/>
                <a:ea typeface="Calibri"/>
                <a:cs typeface="Calibri"/>
                <a:sym typeface="Calibri"/>
              </a:rPr>
              <a:t>Collaborate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txBox="1">
            <a:spLocks noGrp="1"/>
          </p:cNvSpPr>
          <p:nvPr>
            <p:ph type="subTitle" idx="1"/>
          </p:nvPr>
        </p:nvSpPr>
        <p:spPr>
          <a:xfrm>
            <a:off x="299665" y="4638825"/>
            <a:ext cx="8579400" cy="214500"/>
          </a:xfrm>
          <a:prstGeom prst="rect">
            <a:avLst/>
          </a:prstGeom>
        </p:spPr>
        <p:txBody>
          <a:bodyPr lIns="68575" tIns="68575" rIns="68575" bIns="68575" anchor="ctr" anchorCtr="0">
            <a:noAutofit/>
          </a:bodyPr>
          <a:lstStyle/>
          <a:p>
            <a:pPr lvl="0">
              <a:spcBef>
                <a:spcPts val="0"/>
              </a:spcBef>
              <a:buNone/>
            </a:pPr>
            <a:endParaRPr/>
          </a:p>
        </p:txBody>
      </p:sp>
      <p:pic>
        <p:nvPicPr>
          <p:cNvPr id="820" name="Shape 8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821" name="Shape 821"/>
          <p:cNvSpPr txBox="1">
            <a:spLocks noGrp="1"/>
          </p:cNvSpPr>
          <p:nvPr>
            <p:ph type="title"/>
          </p:nvPr>
        </p:nvSpPr>
        <p:spPr>
          <a:xfrm>
            <a:off x="6687575" y="397100"/>
            <a:ext cx="2191500" cy="720900"/>
          </a:xfrm>
          <a:prstGeom prst="rect">
            <a:avLst/>
          </a:prstGeom>
        </p:spPr>
        <p:txBody>
          <a:bodyPr lIns="68575" tIns="68575" rIns="68575" bIns="68575" anchor="t" anchorCtr="0">
            <a:noAutofit/>
          </a:bodyPr>
          <a:lstStyle/>
          <a:p>
            <a:pPr lvl="0" rtl="0">
              <a:spcBef>
                <a:spcPts val="0"/>
              </a:spcBef>
              <a:buNone/>
            </a:pPr>
            <a:r>
              <a:rPr lang="en" sz="3600" b="1">
                <a:solidFill>
                  <a:srgbClr val="FFFFFF"/>
                </a:solidFill>
                <a:latin typeface="Calibri"/>
                <a:ea typeface="Calibri"/>
                <a:cs typeface="Calibri"/>
                <a:sym typeface="Calibri"/>
              </a:rPr>
              <a:t>Creativity</a:t>
            </a:r>
          </a:p>
        </p:txBody>
      </p:sp>
    </p:spTree>
  </p:cSld>
  <p:clrMapOvr>
    <a:masterClrMapping/>
  </p:clrMapOvr>
  <p:transition spd="slow">
    <p:cut/>
  </p:transition>
</p:sld>
</file>

<file path=ppt/theme/theme1.xml><?xml version="1.0" encoding="utf-8"?>
<a:theme xmlns:a="http://schemas.openxmlformats.org/drawingml/2006/main" name="google">
  <a:themeElements>
    <a:clrScheme name="Google">
      <a:dk1>
        <a:srgbClr val="4285F4"/>
      </a:dk1>
      <a:lt1>
        <a:srgbClr val="FFFFFF"/>
      </a:lt1>
      <a:dk2>
        <a:srgbClr val="666666"/>
      </a:dk2>
      <a:lt2>
        <a:srgbClr val="BDBDBD"/>
      </a:lt2>
      <a:accent1>
        <a:srgbClr val="0277BD"/>
      </a:accent1>
      <a:accent2>
        <a:srgbClr val="34A853"/>
      </a:accent2>
      <a:accent3>
        <a:srgbClr val="EA4335"/>
      </a:accent3>
      <a:accent4>
        <a:srgbClr val="FF9800"/>
      </a:accent4>
      <a:accent5>
        <a:srgbClr val="4FC3F7"/>
      </a:accent5>
      <a:accent6>
        <a:srgbClr val="FBBC05"/>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Google Enterprise">
      <a:dk1>
        <a:srgbClr val="222222"/>
      </a:dk1>
      <a:lt1>
        <a:srgbClr val="FFFFFF"/>
      </a:lt1>
      <a:dk2>
        <a:srgbClr val="464646"/>
      </a:dk2>
      <a:lt2>
        <a:srgbClr val="6E6E6E"/>
      </a:lt2>
      <a:accent1>
        <a:srgbClr val="3369E8"/>
      </a:accent1>
      <a:accent2>
        <a:srgbClr val="EEB211"/>
      </a:accent2>
      <a:accent3>
        <a:srgbClr val="009925"/>
      </a:accent3>
      <a:accent4>
        <a:srgbClr val="D50F25"/>
      </a:accent4>
      <a:accent5>
        <a:srgbClr val="939393"/>
      </a:accent5>
      <a:accent6>
        <a:srgbClr val="B1B1B1"/>
      </a:accent6>
      <a:hlink>
        <a:srgbClr val="3369E8"/>
      </a:hlink>
      <a:folHlink>
        <a:srgbClr val="336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oogle_for_Education 2015">
  <a:themeElements>
    <a:clrScheme name="GGL for Education 2015 Color Palette">
      <a:dk1>
        <a:srgbClr val="000000"/>
      </a:dk1>
      <a:lt1>
        <a:srgbClr val="FFFFFF"/>
      </a:lt1>
      <a:dk2>
        <a:srgbClr val="575757"/>
      </a:dk2>
      <a:lt2>
        <a:srgbClr val="757575"/>
      </a:lt2>
      <a:accent1>
        <a:srgbClr val="4285F4"/>
      </a:accent1>
      <a:accent2>
        <a:srgbClr val="34A853"/>
      </a:accent2>
      <a:accent3>
        <a:srgbClr val="FBBC05"/>
      </a:accent3>
      <a:accent4>
        <a:srgbClr val="EA4335"/>
      </a:accent4>
      <a:accent5>
        <a:srgbClr val="757575"/>
      </a:accent5>
      <a:accent6>
        <a:srgbClr val="B8B8B8"/>
      </a:accent6>
      <a:hlink>
        <a:srgbClr val="4285F4"/>
      </a:hlink>
      <a:folHlink>
        <a:srgbClr val="EA43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amWork">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Google Enterprise">
      <a:dk1>
        <a:srgbClr val="222222"/>
      </a:dk1>
      <a:lt1>
        <a:srgbClr val="FFFFFF"/>
      </a:lt1>
      <a:dk2>
        <a:srgbClr val="464646"/>
      </a:dk2>
      <a:lt2>
        <a:srgbClr val="6E6E6E"/>
      </a:lt2>
      <a:accent1>
        <a:srgbClr val="3369E8"/>
      </a:accent1>
      <a:accent2>
        <a:srgbClr val="EEB211"/>
      </a:accent2>
      <a:accent3>
        <a:srgbClr val="009925"/>
      </a:accent3>
      <a:accent4>
        <a:srgbClr val="D50F25"/>
      </a:accent4>
      <a:accent5>
        <a:srgbClr val="939393"/>
      </a:accent5>
      <a:accent6>
        <a:srgbClr val="B1B1B1"/>
      </a:accent6>
      <a:hlink>
        <a:srgbClr val="3369E8"/>
      </a:hlink>
      <a:folHlink>
        <a:srgbClr val="336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2218</Words>
  <Application>Microsoft Office PowerPoint</Application>
  <PresentationFormat>On-screen Show (16:9)</PresentationFormat>
  <Paragraphs>423</Paragraphs>
  <Slides>67</Slides>
  <Notes>67</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67</vt:i4>
      </vt:variant>
    </vt:vector>
  </HeadingPairs>
  <TitlesOfParts>
    <vt:vector size="79" baseType="lpstr">
      <vt:lpstr>Open Sans</vt:lpstr>
      <vt:lpstr>Calibri</vt:lpstr>
      <vt:lpstr>Roboto</vt:lpstr>
      <vt:lpstr>Noto Symbol</vt:lpstr>
      <vt:lpstr>Arial</vt:lpstr>
      <vt:lpstr>google</vt:lpstr>
      <vt:lpstr>Custom Theme</vt:lpstr>
      <vt:lpstr>Google_for_Education 2015</vt:lpstr>
      <vt:lpstr>simple-light-2</vt:lpstr>
      <vt:lpstr>TeamWork</vt:lpstr>
      <vt:lpstr>Retrospect</vt:lpstr>
      <vt:lpstr>Custom Theme</vt:lpstr>
      <vt:lpstr>PowerPoint Presentation</vt:lpstr>
      <vt:lpstr>Michael Casey</vt:lpstr>
      <vt:lpstr>Why are we here?</vt:lpstr>
      <vt:lpstr>PowerPoint Presentation</vt:lpstr>
      <vt:lpstr>PowerPoint Presentation</vt:lpstr>
      <vt:lpstr>21st Century Skills 21st Century Jobs      </vt:lpstr>
      <vt:lpstr>Communicate</vt:lpstr>
      <vt:lpstr>Collaborate</vt:lpstr>
      <vt:lpstr>Creativity</vt:lpstr>
      <vt:lpstr>Critical Thinking</vt:lpstr>
      <vt:lpstr>science of learning…</vt:lpstr>
      <vt:lpstr>we are using a system we implemented in 1820</vt:lpstr>
      <vt:lpstr>the world at your fingertips…</vt:lpstr>
      <vt:lpstr>what problem do you want to solve?</vt:lpstr>
      <vt:lpstr>PowerPoint Presentation</vt:lpstr>
      <vt:lpstr>Considerations:</vt:lpstr>
      <vt:lpstr>The Impetus for Creating an  Education Technology Vision</vt:lpstr>
      <vt:lpstr>Responsibility for the Vision</vt:lpstr>
      <vt:lpstr>How the Vision Supports the Organization</vt:lpstr>
      <vt:lpstr>What is Your District’s Vision</vt:lpstr>
      <vt:lpstr>A Curriculum Approach to  Technology Integration </vt:lpstr>
      <vt:lpstr>PowerPoint Presentation</vt:lpstr>
      <vt:lpstr>Why we hate IT</vt:lpstr>
      <vt:lpstr>PowerPoint Presentation</vt:lpstr>
      <vt:lpstr>Strategic Planning</vt:lpstr>
      <vt:lpstr>PowerPoint Presentation</vt:lpstr>
      <vt:lpstr>Laser Focus and Commitment</vt:lpstr>
      <vt:lpstr>Professional Learning</vt:lpstr>
      <vt:lpstr>Tools to Support our Curriculum Focus</vt:lpstr>
      <vt:lpstr>One-to-One Devices</vt:lpstr>
      <vt:lpstr>Chromebooks</vt:lpstr>
      <vt:lpstr>GAFE Management Console</vt:lpstr>
      <vt:lpstr>Hapara Teacher Dashboard</vt:lpstr>
      <vt:lpstr>Technologies to Support our Initiative</vt:lpstr>
      <vt:lpstr>My Philosophy</vt:lpstr>
      <vt:lpstr>Going Google</vt:lpstr>
      <vt:lpstr>Ready to launch?</vt:lpstr>
      <vt:lpstr>Infrastructure</vt:lpstr>
      <vt:lpstr>Enterprise Strategy (You’re running a business)</vt:lpstr>
      <vt:lpstr>Wireless</vt:lpstr>
      <vt:lpstr>End User Devices</vt:lpstr>
      <vt:lpstr>Proliferation of Mobile Devices</vt:lpstr>
      <vt:lpstr>Future Proof Infrastructure</vt:lpstr>
      <vt:lpstr>Bandwidth Sample Before SBAC Testing</vt:lpstr>
      <vt:lpstr>Bandwidth Sample During SBAC Testing</vt:lpstr>
      <vt:lpstr>Upgrading</vt:lpstr>
      <vt:lpstr>Wireless Considerations</vt:lpstr>
      <vt:lpstr>Wireless Density: Coverage vs. Saturation </vt:lpstr>
      <vt:lpstr>Management of Wireless</vt:lpstr>
      <vt:lpstr>Monitoring</vt:lpstr>
      <vt:lpstr>Wired Infrastructure</vt:lpstr>
      <vt:lpstr>What does it look like?</vt:lpstr>
      <vt:lpstr>What does it look like?</vt:lpstr>
      <vt:lpstr>Your Infrastructure?</vt:lpstr>
      <vt:lpstr>Get Help</vt:lpstr>
      <vt:lpstr>Physical Space</vt:lpstr>
      <vt:lpstr>Physical Space</vt:lpstr>
      <vt:lpstr>OSI+ Model</vt:lpstr>
      <vt:lpstr>OSI+</vt:lpstr>
      <vt:lpstr>PowerPoint Presentation</vt:lpstr>
      <vt:lpstr>$u$tainability</vt:lpstr>
      <vt:lpstr>What is your Vision?</vt:lpstr>
      <vt:lpstr>Timeline Development</vt:lpstr>
      <vt:lpstr>Action Steps</vt:lpstr>
      <vt:lpstr>Evaluation Tool</vt:lpstr>
      <vt:lpstr>Communication Plan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Casey</dc:creator>
  <cp:lastModifiedBy>Michael Casey</cp:lastModifiedBy>
  <cp:revision>1</cp:revision>
  <dcterms:modified xsi:type="dcterms:W3CDTF">2016-03-28T21:49:39Z</dcterms:modified>
</cp:coreProperties>
</file>